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633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465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03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14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512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256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889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323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686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34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5322-93A4-44F1-A2E3-F9F57A299503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098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75322-93A4-44F1-A2E3-F9F57A299503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33C3C-35A3-4931-A7E3-44C45F6DA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675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MnSGC</a:t>
            </a:r>
            <a:r>
              <a:rPr lang="en-US" dirty="0" smtClean="0"/>
              <a:t> </a:t>
            </a:r>
            <a:r>
              <a:rPr lang="en-US" dirty="0" err="1" smtClean="0"/>
              <a:t>Quadcopter</a:t>
            </a:r>
            <a:r>
              <a:rPr lang="en-US" dirty="0" smtClean="0"/>
              <a:t> Competition</a:t>
            </a:r>
            <a:br>
              <a:rPr lang="en-US" dirty="0" smtClean="0"/>
            </a:br>
            <a:r>
              <a:rPr lang="en-US" dirty="0" smtClean="0"/>
              <a:t>Photos of a Sample Exploration Area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Flaten</a:t>
            </a:r>
            <a:endParaRPr lang="en-US" dirty="0" smtClean="0"/>
          </a:p>
          <a:p>
            <a:r>
              <a:rPr lang="en-US" dirty="0" smtClean="0"/>
              <a:t>MN Space Grant Consortium</a:t>
            </a:r>
          </a:p>
          <a:p>
            <a:r>
              <a:rPr lang="en-US" dirty="0" smtClean="0"/>
              <a:t>University of Minnesota</a:t>
            </a:r>
          </a:p>
          <a:p>
            <a:r>
              <a:rPr lang="en-US" dirty="0" smtClean="0"/>
              <a:t>November 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399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1122_1356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43200" y="5334000"/>
            <a:ext cx="63414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Sample area (not as large as the real one will be) with a variety</a:t>
            </a:r>
          </a:p>
          <a:p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f features and targets.  Notice that the repetitive pattern on</a:t>
            </a:r>
          </a:p>
          <a:p>
            <a:r>
              <a:rPr lang="en-US" b="1" dirty="0">
                <a:solidFill>
                  <a:srgbClr val="FFFF00"/>
                </a:solidFill>
              </a:rPr>
              <a:t>t</a:t>
            </a:r>
            <a:r>
              <a:rPr lang="en-US" b="1" dirty="0" smtClean="0">
                <a:solidFill>
                  <a:srgbClr val="FFFF00"/>
                </a:solidFill>
              </a:rPr>
              <a:t>he floor, once characterized, might help in mapping.  Determine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size, including height, of background “mountain feature”.  Also</a:t>
            </a:r>
          </a:p>
          <a:p>
            <a:r>
              <a:rPr lang="en-US" b="1" dirty="0">
                <a:solidFill>
                  <a:srgbClr val="FFFF00"/>
                </a:solidFill>
              </a:rPr>
              <a:t>m</a:t>
            </a:r>
            <a:r>
              <a:rPr lang="en-US" b="1" dirty="0" smtClean="0">
                <a:solidFill>
                  <a:srgbClr val="FFFF00"/>
                </a:solidFill>
              </a:rPr>
              <a:t>easure ambient conditions for the whole region.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88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1122_1356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43200" y="6019800"/>
            <a:ext cx="6165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“Granular feature” – try to collect at least a 1 cubic cm sample.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Also check for potential differences from ambient conditions.</a:t>
            </a:r>
          </a:p>
        </p:txBody>
      </p:sp>
    </p:spTree>
    <p:extLst>
      <p:ext uri="{BB962C8B-B14F-4D97-AF65-F5344CB8AC3E}">
        <p14:creationId xmlns="" xmlns:p14="http://schemas.microsoft.com/office/powerpoint/2010/main" val="51616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1122_1357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43200" y="6096000"/>
            <a:ext cx="6027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“Fluid feature” – try to collect at least a 1 cubic cm sample.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Also check for potential differences from ambient conditions.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633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1122_1357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4800600"/>
            <a:ext cx="6319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“Tower feature” – characterize its dimensions, including height.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Potential high-res imaging targets on the top or back side.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57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1122_1357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211669"/>
            <a:ext cx="6555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Two additional generic targets  All </a:t>
            </a:r>
            <a:r>
              <a:rPr lang="en-US" b="1" dirty="0" smtClean="0">
                <a:solidFill>
                  <a:srgbClr val="FFFF00"/>
                </a:solidFill>
              </a:rPr>
              <a:t>anomalies </a:t>
            </a:r>
            <a:r>
              <a:rPr lang="en-US" b="1" dirty="0" smtClean="0">
                <a:solidFill>
                  <a:srgbClr val="FFFF00"/>
                </a:solidFill>
              </a:rPr>
              <a:t>will be located within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well-defined targets, so you can focus your exploration on them.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1310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168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MnSGC Quadcopter Competition Photos of a Sample Exploration Area</vt:lpstr>
      <vt:lpstr>Slide 2</vt:lpstr>
      <vt:lpstr>Slide 3</vt:lpstr>
      <vt:lpstr>Slide 4</vt:lpstr>
      <vt:lpstr>Slide 5</vt:lpstr>
      <vt:lpstr>Slide 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MnSGC Quadcopter Competition Sample Exploration Area Photos</dc:title>
  <dc:creator>James Flaten</dc:creator>
  <cp:lastModifiedBy>flate001</cp:lastModifiedBy>
  <cp:revision>4</cp:revision>
  <dcterms:created xsi:type="dcterms:W3CDTF">2014-11-24T14:10:28Z</dcterms:created>
  <dcterms:modified xsi:type="dcterms:W3CDTF">2015-01-09T22:15:22Z</dcterms:modified>
</cp:coreProperties>
</file>