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516C-DFB6-4E1D-A242-F67D381E9454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C071-1157-4F23-B007-BB59C062F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7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516C-DFB6-4E1D-A242-F67D381E9454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C071-1157-4F23-B007-BB59C062F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1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516C-DFB6-4E1D-A242-F67D381E9454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C071-1157-4F23-B007-BB59C062F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8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516C-DFB6-4E1D-A242-F67D381E9454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C071-1157-4F23-B007-BB59C062F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5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516C-DFB6-4E1D-A242-F67D381E9454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C071-1157-4F23-B007-BB59C062F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516C-DFB6-4E1D-A242-F67D381E9454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C071-1157-4F23-B007-BB59C062F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42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516C-DFB6-4E1D-A242-F67D381E9454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C071-1157-4F23-B007-BB59C062F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57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516C-DFB6-4E1D-A242-F67D381E9454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C071-1157-4F23-B007-BB59C062F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91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516C-DFB6-4E1D-A242-F67D381E9454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C071-1157-4F23-B007-BB59C062F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05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516C-DFB6-4E1D-A242-F67D381E9454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C071-1157-4F23-B007-BB59C062F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96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E516C-DFB6-4E1D-A242-F67D381E9454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C071-1157-4F23-B007-BB59C062F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1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E516C-DFB6-4E1D-A242-F67D381E9454}" type="datetimeFigureOut">
              <a:rPr lang="en-US" smtClean="0"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2C071-1157-4F23-B007-BB59C062F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4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3505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MN Space Grant</a:t>
            </a:r>
            <a:br>
              <a:rPr lang="en-US" dirty="0" smtClean="0"/>
            </a:br>
            <a:r>
              <a:rPr lang="en-US" dirty="0" smtClean="0"/>
              <a:t>Community College</a:t>
            </a:r>
            <a:br>
              <a:rPr lang="en-US" dirty="0" smtClean="0"/>
            </a:br>
            <a:r>
              <a:rPr lang="en-US" dirty="0" smtClean="0"/>
              <a:t>Quadcopter Competition</a:t>
            </a:r>
            <a:br>
              <a:rPr lang="en-US" dirty="0" smtClean="0"/>
            </a:br>
            <a:r>
              <a:rPr lang="en-US" dirty="0" smtClean="0"/>
              <a:t>Photos on TCF Bank Stadium field</a:t>
            </a:r>
            <a:br>
              <a:rPr lang="en-US" dirty="0" smtClean="0"/>
            </a:br>
            <a:r>
              <a:rPr lang="en-US" dirty="0" smtClean="0"/>
              <a:t>U of MN – Twin Cities</a:t>
            </a:r>
            <a:br>
              <a:rPr lang="en-US" dirty="0" smtClean="0"/>
            </a:br>
            <a:r>
              <a:rPr lang="en-US" dirty="0" smtClean="0"/>
              <a:t>April 16, 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1752600"/>
          </a:xfrm>
        </p:spPr>
        <p:txBody>
          <a:bodyPr/>
          <a:lstStyle/>
          <a:p>
            <a:r>
              <a:rPr lang="en-US" dirty="0" smtClean="0"/>
              <a:t>Photos by James </a:t>
            </a:r>
            <a:r>
              <a:rPr lang="en-US" dirty="0" err="1" smtClean="0"/>
              <a:t>Flaten</a:t>
            </a:r>
            <a:endParaRPr lang="en-US" dirty="0" smtClean="0"/>
          </a:p>
          <a:p>
            <a:r>
              <a:rPr lang="en-US" dirty="0" smtClean="0"/>
              <a:t>MN Space Grant / U of MN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40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 All teams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7905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Community College solicitation\Competition date photos etc\Flaten TCF field photos\1 TCF B S panorama hi 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9419"/>
            <a:ext cx="9144000" cy="200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6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 Century B tea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629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Century A tea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41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 FDLTCC both quad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620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 FDLTCC both team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585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 MN West tea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461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 Itasca tea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952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 Central Lakes team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7118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</Words>
  <Application>Microsoft Office PowerPoint</Application>
  <PresentationFormat>On-screen Show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MN Space Grant Community College Quadcopter Competition Photos on TCF Bank Stadium field U of MN – Twin Cities April 16,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 Space Grant Community College Quadcopter Competition Photos on TCF Bank Stadium field U of MN – Twin Cities April 16, 2015</dc:title>
  <dc:creator>James Flaten</dc:creator>
  <cp:lastModifiedBy>James Flaten</cp:lastModifiedBy>
  <cp:revision>1</cp:revision>
  <dcterms:created xsi:type="dcterms:W3CDTF">2015-04-19T17:51:47Z</dcterms:created>
  <dcterms:modified xsi:type="dcterms:W3CDTF">2015-04-19T17:56:50Z</dcterms:modified>
</cp:coreProperties>
</file>