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3" d="100"/>
          <a:sy n="113" d="100"/>
        </p:scale>
        <p:origin x="-41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760120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212115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2738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F978B-B8AC-49CA-A9B2-276695F66E7A}" type="datetimeFigureOut">
              <a:rPr lang="en-US" smtClean="0"/>
              <a:pPr/>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86622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F978B-B8AC-49CA-A9B2-276695F66E7A}" type="datetimeFigureOut">
              <a:rPr lang="en-US" smtClean="0"/>
              <a:pPr/>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73847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F978B-B8AC-49CA-A9B2-276695F66E7A}" type="datetimeFigureOut">
              <a:rPr lang="en-US" smtClean="0"/>
              <a:pPr/>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12294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F978B-B8AC-49CA-A9B2-276695F66E7A}" type="datetimeFigureOut">
              <a:rPr lang="en-US" smtClean="0"/>
              <a:pPr/>
              <a:t>4/6/15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91896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F978B-B8AC-49CA-A9B2-276695F66E7A}" type="datetimeFigureOut">
              <a:rPr lang="en-US" smtClean="0"/>
              <a:pPr/>
              <a:t>4/6/15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212218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F978B-B8AC-49CA-A9B2-276695F66E7A}" type="datetimeFigureOut">
              <a:rPr lang="en-US" smtClean="0"/>
              <a:pPr/>
              <a:t>4/6/15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60371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F978B-B8AC-49CA-A9B2-276695F66E7A}" type="datetimeFigureOut">
              <a:rPr lang="en-US" smtClean="0"/>
              <a:pPr/>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111012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F978B-B8AC-49CA-A9B2-276695F66E7A}" type="datetimeFigureOut">
              <a:rPr lang="en-US" smtClean="0"/>
              <a:pPr/>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366519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F978B-B8AC-49CA-A9B2-276695F66E7A}" type="datetimeFigureOut">
              <a:rPr lang="en-US" smtClean="0"/>
              <a:pPr/>
              <a:t>4/6/15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9F2DD-9873-41EA-9C9B-17DB77A7578F}" type="slidenum">
              <a:rPr lang="en-US" smtClean="0"/>
              <a:pPr/>
              <a:t>‹#›</a:t>
            </a:fld>
            <a:endParaRPr lang="en-US"/>
          </a:p>
        </p:txBody>
      </p:sp>
    </p:spTree>
    <p:extLst>
      <p:ext uri="{BB962C8B-B14F-4D97-AF65-F5344CB8AC3E}">
        <p14:creationId xmlns:p14="http://schemas.microsoft.com/office/powerpoint/2010/main" xmlns="" val="1036711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62500" lnSpcReduction="20000"/>
          </a:bodyPr>
          <a:lstStyle/>
          <a:p>
            <a:r>
              <a:rPr lang="en-US" b="1" dirty="0" smtClean="0">
                <a:solidFill>
                  <a:schemeClr val="tx1"/>
                </a:solidFill>
              </a:rPr>
              <a:t>MN Space Grant Community College</a:t>
            </a:r>
          </a:p>
          <a:p>
            <a:r>
              <a:rPr lang="en-US" b="1" dirty="0" smtClean="0">
                <a:solidFill>
                  <a:schemeClr val="tx1"/>
                </a:solidFill>
              </a:rPr>
              <a:t>2014-2015 Quadcopter Competition</a:t>
            </a:r>
          </a:p>
          <a:p>
            <a:r>
              <a:rPr lang="en-US" sz="2600" i="1" dirty="0" smtClean="0">
                <a:solidFill>
                  <a:schemeClr val="tx1"/>
                </a:solidFill>
              </a:rPr>
              <a:t>General advice about giving the team oral presentation at the competition, from Professor </a:t>
            </a:r>
            <a:r>
              <a:rPr lang="en-US" sz="2600" i="1" dirty="0" err="1" smtClean="0">
                <a:solidFill>
                  <a:schemeClr val="tx1"/>
                </a:solidFill>
              </a:rPr>
              <a:t>Flaten</a:t>
            </a:r>
            <a:r>
              <a:rPr lang="en-US" sz="2600" i="1" dirty="0" smtClean="0">
                <a:solidFill>
                  <a:schemeClr val="tx1"/>
                </a:solidFill>
              </a:rPr>
              <a:t>.</a:t>
            </a:r>
          </a:p>
          <a:p>
            <a:pPr marL="342900" indent="-342900" algn="l">
              <a:buFont typeface="Arial" panose="020B0604020202020204" pitchFamily="34" charset="0"/>
              <a:buChar char="•"/>
            </a:pPr>
            <a:r>
              <a:rPr lang="en-US" sz="2600" dirty="0" smtClean="0">
                <a:solidFill>
                  <a:schemeClr val="tx1"/>
                </a:solidFill>
              </a:rPr>
              <a:t>Use PowerPoint (or something comparable) to make your slides . Check in advance that the slides display correctly on the presentation room laptop.  Videos can be particularly tricky to show.</a:t>
            </a:r>
          </a:p>
          <a:p>
            <a:pPr marL="342900" indent="-342900" algn="l">
              <a:buFont typeface="Arial" panose="020B0604020202020204" pitchFamily="34" charset="0"/>
              <a:buChar char="•"/>
            </a:pPr>
            <a:r>
              <a:rPr lang="en-US" sz="2600" dirty="0" smtClean="0">
                <a:solidFill>
                  <a:schemeClr val="tx1"/>
                </a:solidFill>
              </a:rPr>
              <a:t>Don’t make slides too “busy” or too “wordy”:  (this slide is too wordy for oral presentation use!)</a:t>
            </a:r>
          </a:p>
          <a:p>
            <a:pPr marL="800100" lvl="1" indent="-342900" algn="l">
              <a:buFont typeface="Wingdings" panose="05000000000000000000" pitchFamily="2" charset="2"/>
              <a:buChar char="Ø"/>
            </a:pPr>
            <a:r>
              <a:rPr lang="en-US" sz="2600" dirty="0" smtClean="0">
                <a:solidFill>
                  <a:schemeClr val="tx1"/>
                </a:solidFill>
              </a:rPr>
              <a:t>Slides must be readable from the back of the room.</a:t>
            </a:r>
          </a:p>
          <a:p>
            <a:pPr marL="793750" lvl="1" indent="-336550" algn="l">
              <a:buFont typeface="Wingdings" panose="05000000000000000000" pitchFamily="2" charset="2"/>
              <a:buChar char="Ø"/>
            </a:pPr>
            <a:r>
              <a:rPr lang="en-US" sz="2600" dirty="0">
                <a:solidFill>
                  <a:schemeClr val="tx1"/>
                </a:solidFill>
              </a:rPr>
              <a:t>B</a:t>
            </a:r>
            <a:r>
              <a:rPr lang="en-US" sz="2600" dirty="0" smtClean="0">
                <a:solidFill>
                  <a:schemeClr val="tx1"/>
                </a:solidFill>
              </a:rPr>
              <a:t>ullet points are preferable to prose.</a:t>
            </a:r>
          </a:p>
          <a:p>
            <a:pPr marL="342900" indent="-342900" algn="l">
              <a:buFont typeface="Arial" panose="020B0604020202020204" pitchFamily="34" charset="0"/>
              <a:buChar char="•"/>
            </a:pPr>
            <a:r>
              <a:rPr lang="en-US" sz="2600" dirty="0" smtClean="0">
                <a:solidFill>
                  <a:schemeClr val="tx1"/>
                </a:solidFill>
              </a:rPr>
              <a:t>Maintain eye contact with the audience, especially with the judges, when speaking.</a:t>
            </a:r>
          </a:p>
          <a:p>
            <a:pPr marL="342900" indent="-342900" algn="l">
              <a:buFont typeface="Arial" panose="020B0604020202020204" pitchFamily="34" charset="0"/>
              <a:buChar char="•"/>
            </a:pPr>
            <a:r>
              <a:rPr lang="en-US" altLang="en-US" sz="2600" dirty="0" smtClean="0">
                <a:solidFill>
                  <a:schemeClr val="tx1"/>
                </a:solidFill>
              </a:rPr>
              <a:t>Speak clearly, slowly, and loudly enough to be heard easily in the back of the room.</a:t>
            </a:r>
            <a:endParaRPr lang="en-US" sz="2600" dirty="0" smtClean="0">
              <a:solidFill>
                <a:schemeClr val="tx1"/>
              </a:solidFill>
            </a:endParaRPr>
          </a:p>
          <a:p>
            <a:pPr marL="342900" indent="-342900" algn="l">
              <a:buFont typeface="Arial" panose="020B0604020202020204" pitchFamily="34" charset="0"/>
              <a:buChar char="•"/>
            </a:pPr>
            <a:r>
              <a:rPr lang="en-US" sz="2600" dirty="0" smtClean="0">
                <a:solidFill>
                  <a:schemeClr val="tx1"/>
                </a:solidFill>
              </a:rPr>
              <a:t>Don’t just read the slides – people can read faster than you can talk.  Instead, use slides to complement or summarize what you are saying aloud.</a:t>
            </a:r>
          </a:p>
          <a:p>
            <a:pPr marL="342900" indent="-342900" algn="l">
              <a:buFont typeface="Arial" panose="020B0604020202020204" pitchFamily="34" charset="0"/>
              <a:buChar char="•"/>
            </a:pPr>
            <a:r>
              <a:rPr lang="en-US" sz="2600" dirty="0" smtClean="0">
                <a:solidFill>
                  <a:schemeClr val="tx1"/>
                </a:solidFill>
              </a:rPr>
              <a:t>Use laser pointers (and also PowerPoint “bells and whistles”) very judiciously – make sure they add value, rather than distract.</a:t>
            </a:r>
          </a:p>
          <a:p>
            <a:pPr marL="342900" indent="-342900" algn="l">
              <a:buFont typeface="Arial" panose="020B0604020202020204" pitchFamily="34" charset="0"/>
              <a:buChar char="•"/>
            </a:pPr>
            <a:r>
              <a:rPr lang="en-US" sz="2600" dirty="0" smtClean="0">
                <a:solidFill>
                  <a:schemeClr val="tx1"/>
                </a:solidFill>
              </a:rPr>
              <a:t>All team members should stand up front and introduce themselves and their role in the project (at least) early in the presentation. After that you may decide whether to have all or just some team members present the rest of the slides.</a:t>
            </a:r>
          </a:p>
          <a:p>
            <a:pPr marL="342900" indent="-342900" algn="l">
              <a:buFont typeface="Arial" panose="020B0604020202020204" pitchFamily="34" charset="0"/>
              <a:buChar char="•"/>
            </a:pPr>
            <a:r>
              <a:rPr lang="en-US" sz="2600" dirty="0" smtClean="0">
                <a:solidFill>
                  <a:schemeClr val="tx1"/>
                </a:solidFill>
              </a:rPr>
              <a:t>All team members should stay on task, even when not actually presenting, and help answer questions.</a:t>
            </a:r>
          </a:p>
          <a:p>
            <a:pPr marL="342900" indent="-342900" algn="l">
              <a:buFont typeface="Arial" panose="020B0604020202020204" pitchFamily="34" charset="0"/>
              <a:buChar char="•"/>
            </a:pPr>
            <a:r>
              <a:rPr lang="en-US" altLang="en-US" sz="2600" dirty="0" smtClean="0">
                <a:solidFill>
                  <a:schemeClr val="tx1"/>
                </a:solidFill>
              </a:rPr>
              <a:t>Watch your time!  For this presentation you may use up to 10 minutes, followed by 2 minutes for questions. If you find you aren’t using it all, go into more depth.  But don’t go over time!  Practice the presentation out loud as a team, to get the timing down.  Maybe have some extra slides ready to help  answer specific questions and/or to go in additional directions, if time allows.</a:t>
            </a:r>
          </a:p>
          <a:p>
            <a:pPr marL="342900" indent="-342900" algn="l">
              <a:buFont typeface="Arial" panose="020B0604020202020204" pitchFamily="34" charset="0"/>
              <a:buChar char="•"/>
            </a:pPr>
            <a:r>
              <a:rPr lang="en-US" altLang="en-US" sz="2600" dirty="0" smtClean="0">
                <a:solidFill>
                  <a:schemeClr val="tx1"/>
                </a:solidFill>
              </a:rPr>
              <a:t>Avoid just </a:t>
            </a:r>
            <a:r>
              <a:rPr lang="en-US" altLang="en-US" sz="2600" u="sng" dirty="0" smtClean="0">
                <a:solidFill>
                  <a:schemeClr val="tx1"/>
                </a:solidFill>
              </a:rPr>
              <a:t>listing</a:t>
            </a:r>
            <a:r>
              <a:rPr lang="en-US" altLang="en-US" sz="2600" dirty="0" smtClean="0">
                <a:solidFill>
                  <a:schemeClr val="tx1"/>
                </a:solidFill>
              </a:rPr>
              <a:t> things all the time.  For example, Org Charts are a way to show </a:t>
            </a:r>
            <a:r>
              <a:rPr lang="en-US" altLang="en-US" sz="2600" u="sng" dirty="0" smtClean="0">
                <a:solidFill>
                  <a:schemeClr val="tx1"/>
                </a:solidFill>
              </a:rPr>
              <a:t>graphically</a:t>
            </a:r>
            <a:r>
              <a:rPr lang="en-US" altLang="en-US" sz="2600" dirty="0" smtClean="0">
                <a:solidFill>
                  <a:schemeClr val="tx1"/>
                </a:solidFill>
              </a:rPr>
              <a:t> how tasks and people are organized and is more eye-catching than a text list.</a:t>
            </a:r>
          </a:p>
          <a:p>
            <a:pPr marL="342900" indent="-342900" algn="l">
              <a:buFont typeface="Arial" panose="020B0604020202020204" pitchFamily="34" charset="0"/>
              <a:buChar char="•"/>
            </a:pPr>
            <a:r>
              <a:rPr lang="en-US" altLang="en-US" sz="2600" dirty="0" smtClean="0">
                <a:solidFill>
                  <a:schemeClr val="tx1"/>
                </a:solidFill>
              </a:rPr>
              <a:t>You might not need to go through all the text on every slide, especially in the case of long lists (that are included mostly for completeness).  But be sure to point out items of particular note, even on lists.</a:t>
            </a:r>
          </a:p>
          <a:p>
            <a:pPr marL="342900" indent="-342900" algn="l">
              <a:buFont typeface="Arial" panose="020B0604020202020204" pitchFamily="34" charset="0"/>
              <a:buChar char="•"/>
            </a:pPr>
            <a:r>
              <a:rPr lang="en-US" altLang="en-US" sz="2600" dirty="0" smtClean="0">
                <a:solidFill>
                  <a:schemeClr val="tx1"/>
                </a:solidFill>
              </a:rPr>
              <a:t>Always act like your presentation stands alone, rather than assuming the audience has seen similar material in other presentations.  On the other hand, your audience will be familiar with the competition, so you do </a:t>
            </a:r>
            <a:r>
              <a:rPr lang="en-US" altLang="en-US" sz="2600" u="sng" dirty="0" smtClean="0">
                <a:solidFill>
                  <a:schemeClr val="tx1"/>
                </a:solidFill>
              </a:rPr>
              <a:t>not</a:t>
            </a:r>
            <a:r>
              <a:rPr lang="en-US" altLang="en-US" sz="2600" dirty="0" smtClean="0">
                <a:solidFill>
                  <a:schemeClr val="tx1"/>
                </a:solidFill>
              </a:rPr>
              <a:t> need to start your story from scratch.</a:t>
            </a:r>
          </a:p>
        </p:txBody>
      </p:sp>
    </p:spTree>
    <p:extLst>
      <p:ext uri="{BB962C8B-B14F-4D97-AF65-F5344CB8AC3E}">
        <p14:creationId xmlns:p14="http://schemas.microsoft.com/office/powerpoint/2010/main" xmlns="" val="316584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r>
              <a:rPr lang="en-US" altLang="en-US" sz="2400" b="1" dirty="0" smtClean="0">
                <a:solidFill>
                  <a:schemeClr val="tx1"/>
                </a:solidFill>
              </a:rPr>
              <a:t>Presentation organization – some recommendations:</a:t>
            </a:r>
          </a:p>
          <a:p>
            <a:pPr marL="342900" indent="-342900" algn="l">
              <a:buFont typeface="Arial" panose="020B0604020202020204" pitchFamily="34" charset="0"/>
              <a:buChar char="•"/>
            </a:pPr>
            <a:r>
              <a:rPr lang="en-US" altLang="en-US" sz="2400" u="sng" dirty="0" smtClean="0">
                <a:solidFill>
                  <a:schemeClr val="tx1"/>
                </a:solidFill>
              </a:rPr>
              <a:t>Do</a:t>
            </a:r>
            <a:r>
              <a:rPr lang="en-US" altLang="en-US" sz="2400" dirty="0" smtClean="0">
                <a:solidFill>
                  <a:schemeClr val="tx1"/>
                </a:solidFill>
              </a:rPr>
              <a:t> have a title slide – include basic information like PDR &amp; CDR.</a:t>
            </a:r>
          </a:p>
          <a:p>
            <a:pPr marL="342900" indent="-342900" algn="l">
              <a:buFont typeface="Arial" panose="020B0604020202020204" pitchFamily="34" charset="0"/>
              <a:buChar char="•"/>
            </a:pPr>
            <a:r>
              <a:rPr lang="en-US" altLang="en-US" sz="2400" dirty="0" smtClean="0">
                <a:solidFill>
                  <a:schemeClr val="tx1"/>
                </a:solidFill>
              </a:rPr>
              <a:t>A Table of Contents slide is optional – if used, don’t dwell on it.</a:t>
            </a:r>
          </a:p>
          <a:p>
            <a:pPr marL="342900" indent="-342900" algn="l">
              <a:buFont typeface="Arial" panose="020B0604020202020204" pitchFamily="34" charset="0"/>
              <a:buChar char="•"/>
            </a:pPr>
            <a:r>
              <a:rPr lang="en-US" altLang="en-US" sz="2400" dirty="0" smtClean="0">
                <a:solidFill>
                  <a:schemeClr val="tx1"/>
                </a:solidFill>
              </a:rPr>
              <a:t>Begin with </a:t>
            </a:r>
            <a:r>
              <a:rPr lang="en-US" altLang="en-US" sz="2400" dirty="0" smtClean="0">
                <a:solidFill>
                  <a:schemeClr val="tx1"/>
                </a:solidFill>
              </a:rPr>
              <a:t>~30-second-each </a:t>
            </a:r>
            <a:r>
              <a:rPr lang="en-US" altLang="en-US" sz="2400" dirty="0" smtClean="0">
                <a:solidFill>
                  <a:schemeClr val="tx1"/>
                </a:solidFill>
              </a:rPr>
              <a:t>team member introductions – name, interests, role, etc.  Show your Org chart at some point, now or later.</a:t>
            </a:r>
          </a:p>
          <a:p>
            <a:pPr marL="342900" indent="-342900" algn="l">
              <a:buFont typeface="Arial" panose="020B0604020202020204" pitchFamily="34" charset="0"/>
              <a:buChar char="•"/>
            </a:pPr>
            <a:r>
              <a:rPr lang="en-US" altLang="en-US" sz="2400" dirty="0" smtClean="0">
                <a:solidFill>
                  <a:schemeClr val="tx1"/>
                </a:solidFill>
              </a:rPr>
              <a:t>Everyone in the audience knows about the competition – show the list of challenges at some point (for completeness and/or to organize your presentation) but you don’t need to dwell on that either.</a:t>
            </a:r>
          </a:p>
          <a:p>
            <a:pPr marL="342900" indent="-342900" algn="l">
              <a:buFont typeface="Arial" panose="020B0604020202020204" pitchFamily="34" charset="0"/>
              <a:buChar char="•"/>
            </a:pPr>
            <a:r>
              <a:rPr lang="en-US" altLang="en-US" sz="2400" dirty="0" smtClean="0">
                <a:solidFill>
                  <a:schemeClr val="tx1"/>
                </a:solidFill>
              </a:rPr>
              <a:t>Be sure to show off your actual vehicle, not just photos of it.  Focus on </a:t>
            </a:r>
            <a:r>
              <a:rPr lang="en-US" altLang="en-US" sz="2400" dirty="0" smtClean="0">
                <a:solidFill>
                  <a:schemeClr val="tx1"/>
                </a:solidFill>
              </a:rPr>
              <a:t>the functionality </a:t>
            </a:r>
            <a:r>
              <a:rPr lang="en-US" altLang="en-US" sz="2400" dirty="0" smtClean="0">
                <a:solidFill>
                  <a:schemeClr val="tx1"/>
                </a:solidFill>
              </a:rPr>
              <a:t>you added to it – rotor protection, camera mount, sensors, sample return, unique capability, etc.  Include a parts list (vendor, part #, cost) for all things you added, for completeness.</a:t>
            </a:r>
          </a:p>
          <a:p>
            <a:pPr marL="342900" indent="-342900" algn="l">
              <a:buFont typeface="Arial" panose="020B0604020202020204" pitchFamily="34" charset="0"/>
              <a:buChar char="•"/>
            </a:pPr>
            <a:r>
              <a:rPr lang="en-US" altLang="en-US" sz="2400" dirty="0" smtClean="0">
                <a:solidFill>
                  <a:schemeClr val="tx1"/>
                </a:solidFill>
              </a:rPr>
              <a:t>Include interesting stories (challenges overcome, learning to fly, etc.).</a:t>
            </a:r>
          </a:p>
          <a:p>
            <a:pPr marL="342900" indent="-342900" algn="l">
              <a:buFont typeface="Arial" panose="020B0604020202020204" pitchFamily="34" charset="0"/>
              <a:buChar char="•"/>
            </a:pPr>
            <a:r>
              <a:rPr lang="en-US" altLang="en-US" sz="2400" dirty="0" smtClean="0">
                <a:solidFill>
                  <a:schemeClr val="tx1"/>
                </a:solidFill>
              </a:rPr>
              <a:t>Convince</a:t>
            </a:r>
            <a:r>
              <a:rPr lang="en-US" altLang="en-US" sz="2400" dirty="0" smtClean="0">
                <a:solidFill>
                  <a:schemeClr val="tx1"/>
                </a:solidFill>
              </a:rPr>
              <a:t> </a:t>
            </a:r>
            <a:r>
              <a:rPr lang="en-US" altLang="en-US" sz="2400" dirty="0" smtClean="0">
                <a:solidFill>
                  <a:schemeClr val="tx1"/>
                </a:solidFill>
              </a:rPr>
              <a:t>the </a:t>
            </a:r>
            <a:r>
              <a:rPr lang="en-US" altLang="en-US" sz="2400" dirty="0" smtClean="0">
                <a:solidFill>
                  <a:schemeClr val="tx1"/>
                </a:solidFill>
              </a:rPr>
              <a:t>judges that you know what you are doing, </a:t>
            </a:r>
            <a:r>
              <a:rPr lang="en-US" altLang="en-US" sz="2400" dirty="0" smtClean="0">
                <a:solidFill>
                  <a:schemeClr val="tx1"/>
                </a:solidFill>
              </a:rPr>
              <a:t>but you might </a:t>
            </a:r>
            <a:r>
              <a:rPr lang="en-US" altLang="en-US" sz="2400" dirty="0" smtClean="0">
                <a:solidFill>
                  <a:schemeClr val="tx1"/>
                </a:solidFill>
              </a:rPr>
              <a:t>decide</a:t>
            </a:r>
            <a:r>
              <a:rPr lang="en-US" altLang="en-US" sz="2400" dirty="0" smtClean="0">
                <a:solidFill>
                  <a:schemeClr val="tx1"/>
                </a:solidFill>
              </a:rPr>
              <a:t> </a:t>
            </a:r>
            <a:r>
              <a:rPr lang="en-US" altLang="en-US" sz="2400" dirty="0" smtClean="0">
                <a:solidFill>
                  <a:schemeClr val="tx1"/>
                </a:solidFill>
              </a:rPr>
              <a:t>not to “give away” too many details about your planned flight operations and data analysis strategies, since other teams will be listening to your presentation.</a:t>
            </a:r>
          </a:p>
          <a:p>
            <a:pPr marL="342900" indent="-342900" algn="l">
              <a:buFont typeface="Arial" panose="020B0604020202020204" pitchFamily="34" charset="0"/>
              <a:buChar char="•"/>
            </a:pPr>
            <a:r>
              <a:rPr lang="en-US" altLang="en-US" sz="2400" dirty="0">
                <a:solidFill>
                  <a:schemeClr val="tx1"/>
                </a:solidFill>
              </a:rPr>
              <a:t>E</a:t>
            </a:r>
            <a:r>
              <a:rPr lang="en-US" altLang="en-US" sz="2400" dirty="0" smtClean="0">
                <a:solidFill>
                  <a:schemeClr val="tx1"/>
                </a:solidFill>
              </a:rPr>
              <a:t>nd with Acknowledgements plus one “Advice” or “Lessons Learned” slide.</a:t>
            </a:r>
          </a:p>
        </p:txBody>
      </p:sp>
    </p:spTree>
    <p:extLst>
      <p:ext uri="{BB962C8B-B14F-4D97-AF65-F5344CB8AC3E}">
        <p14:creationId xmlns:p14="http://schemas.microsoft.com/office/powerpoint/2010/main" xmlns="" val="3098144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688</Words>
  <Application>Microsoft Office PowerPoint</Application>
  <PresentationFormat>On-screen Show (4:3)</PresentationFormat>
  <Paragraphs>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Flaten</dc:creator>
  <cp:lastModifiedBy>flate001</cp:lastModifiedBy>
  <cp:revision>11</cp:revision>
  <dcterms:created xsi:type="dcterms:W3CDTF">2015-03-31T01:19:50Z</dcterms:created>
  <dcterms:modified xsi:type="dcterms:W3CDTF">2015-04-06T15:21:16Z</dcterms:modified>
</cp:coreProperties>
</file>