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5322-93A4-44F1-A2E3-F9F57A299503}" type="datetimeFigureOut">
              <a:rPr lang="en-US" smtClean="0"/>
              <a:pPr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3C3C-35A3-4931-A7E3-44C45F6DA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35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5322-93A4-44F1-A2E3-F9F57A299503}" type="datetimeFigureOut">
              <a:rPr lang="en-US" smtClean="0"/>
              <a:pPr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3C3C-35A3-4931-A7E3-44C45F6DA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5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5322-93A4-44F1-A2E3-F9F57A299503}" type="datetimeFigureOut">
              <a:rPr lang="en-US" smtClean="0"/>
              <a:pPr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3C3C-35A3-4931-A7E3-44C45F6DA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5322-93A4-44F1-A2E3-F9F57A299503}" type="datetimeFigureOut">
              <a:rPr lang="en-US" smtClean="0"/>
              <a:pPr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3C3C-35A3-4931-A7E3-44C45F6DA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0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5322-93A4-44F1-A2E3-F9F57A299503}" type="datetimeFigureOut">
              <a:rPr lang="en-US" smtClean="0"/>
              <a:pPr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3C3C-35A3-4931-A7E3-44C45F6DA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28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5322-93A4-44F1-A2E3-F9F57A299503}" type="datetimeFigureOut">
              <a:rPr lang="en-US" smtClean="0"/>
              <a:pPr/>
              <a:t>4/8/16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3C3C-35A3-4931-A7E3-44C45F6DA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65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5322-93A4-44F1-A2E3-F9F57A299503}" type="datetimeFigureOut">
              <a:rPr lang="en-US" smtClean="0"/>
              <a:pPr/>
              <a:t>4/8/16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3C3C-35A3-4931-A7E3-44C45F6DA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9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5322-93A4-44F1-A2E3-F9F57A299503}" type="datetimeFigureOut">
              <a:rPr lang="en-US" smtClean="0"/>
              <a:pPr/>
              <a:t>4/8/16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3C3C-35A3-4931-A7E3-44C45F6DA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38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5322-93A4-44F1-A2E3-F9F57A299503}" type="datetimeFigureOut">
              <a:rPr lang="en-US" smtClean="0"/>
              <a:pPr/>
              <a:t>4/8/16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3C3C-35A3-4931-A7E3-44C45F6DA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63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5322-93A4-44F1-A2E3-F9F57A299503}" type="datetimeFigureOut">
              <a:rPr lang="en-US" smtClean="0"/>
              <a:pPr/>
              <a:t>4/8/16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3C3C-35A3-4931-A7E3-44C45F6DA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49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5322-93A4-44F1-A2E3-F9F57A299503}" type="datetimeFigureOut">
              <a:rPr lang="en-US" smtClean="0"/>
              <a:pPr/>
              <a:t>4/8/16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3C3C-35A3-4931-A7E3-44C45F6DA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8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75322-93A4-44F1-A2E3-F9F57A299503}" type="datetimeFigureOut">
              <a:rPr lang="en-US" smtClean="0"/>
              <a:pPr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33C3C-35A3-4931-A7E3-44C45F6DA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5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MnSGC</a:t>
            </a:r>
            <a:r>
              <a:rPr lang="en-US" dirty="0" smtClean="0"/>
              <a:t> </a:t>
            </a:r>
            <a:r>
              <a:rPr lang="en-US" dirty="0" err="1" smtClean="0"/>
              <a:t>Quadcopter</a:t>
            </a:r>
            <a:r>
              <a:rPr lang="en-US" dirty="0" smtClean="0"/>
              <a:t> Competition</a:t>
            </a:r>
            <a:br>
              <a:rPr lang="en-US" dirty="0" smtClean="0"/>
            </a:br>
            <a:r>
              <a:rPr lang="en-US" dirty="0" smtClean="0"/>
              <a:t>Photos of a Sample Exploration Area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James </a:t>
            </a:r>
            <a:r>
              <a:rPr lang="en-US" dirty="0" err="1" smtClean="0"/>
              <a:t>Flaten</a:t>
            </a:r>
            <a:endParaRPr lang="en-US" dirty="0" smtClean="0"/>
          </a:p>
          <a:p>
            <a:r>
              <a:rPr lang="en-US" dirty="0" smtClean="0"/>
              <a:t>MN Space Grant Consortium</a:t>
            </a:r>
          </a:p>
          <a:p>
            <a:r>
              <a:rPr lang="en-US" dirty="0" smtClean="0"/>
              <a:t>University of </a:t>
            </a:r>
            <a:r>
              <a:rPr lang="en-US" dirty="0" smtClean="0"/>
              <a:t>Minnesota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3998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1122_13564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743200" y="5334000"/>
            <a:ext cx="64347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Sample area (not </a:t>
            </a:r>
            <a:r>
              <a:rPr lang="en-US" b="1" dirty="0" smtClean="0">
                <a:solidFill>
                  <a:srgbClr val="FFFF00"/>
                </a:solidFill>
              </a:rPr>
              <a:t>the same size as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the real one will be) with </a:t>
            </a:r>
            <a:r>
              <a:rPr lang="en-US" b="1" dirty="0" smtClean="0">
                <a:solidFill>
                  <a:srgbClr val="FFFF00"/>
                </a:solidFill>
              </a:rPr>
              <a:t>a</a:t>
            </a:r>
          </a:p>
          <a:p>
            <a:r>
              <a:rPr lang="en-US" b="1" dirty="0">
                <a:solidFill>
                  <a:srgbClr val="FFFF00"/>
                </a:solidFill>
              </a:rPr>
              <a:t>v</a:t>
            </a:r>
            <a:r>
              <a:rPr lang="en-US" b="1" dirty="0" smtClean="0">
                <a:solidFill>
                  <a:srgbClr val="FFFF00"/>
                </a:solidFill>
              </a:rPr>
              <a:t>ariety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of </a:t>
            </a:r>
            <a:r>
              <a:rPr lang="en-US" b="1" dirty="0" smtClean="0">
                <a:solidFill>
                  <a:srgbClr val="FFFF00"/>
                </a:solidFill>
              </a:rPr>
              <a:t>features and targets.  Notice that the repetitive </a:t>
            </a:r>
            <a:r>
              <a:rPr lang="en-US" b="1" dirty="0" smtClean="0">
                <a:solidFill>
                  <a:srgbClr val="FFFF00"/>
                </a:solidFill>
              </a:rPr>
              <a:t>pattern</a:t>
            </a:r>
          </a:p>
          <a:p>
            <a:r>
              <a:rPr lang="en-US" b="1" dirty="0">
                <a:solidFill>
                  <a:srgbClr val="FFFF00"/>
                </a:solidFill>
              </a:rPr>
              <a:t>o</a:t>
            </a:r>
            <a:r>
              <a:rPr lang="en-US" b="1" dirty="0" smtClean="0">
                <a:solidFill>
                  <a:srgbClr val="FFFF00"/>
                </a:solidFill>
              </a:rPr>
              <a:t>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the </a:t>
            </a:r>
            <a:r>
              <a:rPr lang="en-US" b="1" dirty="0" smtClean="0">
                <a:solidFill>
                  <a:srgbClr val="FFFF00"/>
                </a:solidFill>
              </a:rPr>
              <a:t>floor, once characterized, might help in </a:t>
            </a:r>
            <a:r>
              <a:rPr lang="en-US" b="1" dirty="0" smtClean="0">
                <a:solidFill>
                  <a:srgbClr val="FFFF00"/>
                </a:solidFill>
              </a:rPr>
              <a:t>scaling maps.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Determine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size</a:t>
            </a:r>
            <a:r>
              <a:rPr lang="en-US" b="1" dirty="0" smtClean="0">
                <a:solidFill>
                  <a:srgbClr val="FFFF00"/>
                </a:solidFill>
              </a:rPr>
              <a:t>, including height, of background “</a:t>
            </a:r>
            <a:r>
              <a:rPr lang="en-US" b="1" dirty="0" smtClean="0">
                <a:solidFill>
                  <a:srgbClr val="FFFF00"/>
                </a:solidFill>
              </a:rPr>
              <a:t>mountain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feature</a:t>
            </a:r>
            <a:r>
              <a:rPr lang="en-US" b="1" dirty="0" smtClean="0">
                <a:solidFill>
                  <a:srgbClr val="FFFF00"/>
                </a:solidFill>
              </a:rPr>
              <a:t>”.  </a:t>
            </a:r>
            <a:r>
              <a:rPr lang="en-US" b="1" dirty="0" smtClean="0">
                <a:solidFill>
                  <a:srgbClr val="FFFF00"/>
                </a:solidFill>
              </a:rPr>
              <a:t>Also measure </a:t>
            </a:r>
            <a:r>
              <a:rPr lang="en-US" b="1" dirty="0" smtClean="0">
                <a:solidFill>
                  <a:srgbClr val="FFFF00"/>
                </a:solidFill>
              </a:rPr>
              <a:t>ambient conditions for the whole region.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881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1122_13565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743200" y="6019800"/>
            <a:ext cx="6165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“Granular feature” – try to collect at least a 1 cubic cm sample.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Also check for potential differences from ambient conditions.</a:t>
            </a:r>
          </a:p>
        </p:txBody>
      </p:sp>
    </p:spTree>
    <p:extLst>
      <p:ext uri="{BB962C8B-B14F-4D97-AF65-F5344CB8AC3E}">
        <p14:creationId xmlns:p14="http://schemas.microsoft.com/office/powerpoint/2010/main" val="516161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1122_1357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743200" y="6096000"/>
            <a:ext cx="6027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“Fluid feature” – try to collect at least a 1 cubic cm sample.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Also check for potential differences from ambient conditions.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39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1122_1357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4800600"/>
            <a:ext cx="6319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“Tower feature” – characterize its dimensions, including height.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Potential </a:t>
            </a:r>
            <a:r>
              <a:rPr lang="en-US" b="1" dirty="0" smtClean="0">
                <a:solidFill>
                  <a:srgbClr val="FFFF00"/>
                </a:solidFill>
              </a:rPr>
              <a:t>close-up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imaging targets on the top or back side.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57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1122_1357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6211669"/>
            <a:ext cx="6555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Two additional generic targets  All anomalies will be located within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well-defined targets, so you can focus your exploration on them.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10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168</Words>
  <Application>Microsoft Office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MnSGC Quadcopter Competition Photos of a Sample Exploration Area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MnSGC Quadcopter Competition Sample Exploration Area Photos</dc:title>
  <dc:creator>James Flaten</dc:creator>
  <cp:lastModifiedBy>James A Flaten</cp:lastModifiedBy>
  <cp:revision>5</cp:revision>
  <dcterms:created xsi:type="dcterms:W3CDTF">2014-11-24T14:10:28Z</dcterms:created>
  <dcterms:modified xsi:type="dcterms:W3CDTF">2016-04-08T19:15:49Z</dcterms:modified>
</cp:coreProperties>
</file>