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1" r:id="rId6"/>
    <p:sldId id="277" r:id="rId7"/>
    <p:sldId id="258" r:id="rId8"/>
    <p:sldId id="264" r:id="rId9"/>
    <p:sldId id="263" r:id="rId10"/>
    <p:sldId id="262" r:id="rId11"/>
    <p:sldId id="266" r:id="rId12"/>
    <p:sldId id="260" r:id="rId13"/>
    <p:sldId id="278" r:id="rId14"/>
    <p:sldId id="267" r:id="rId15"/>
    <p:sldId id="279" r:id="rId16"/>
    <p:sldId id="268" r:id="rId17"/>
    <p:sldId id="285" r:id="rId18"/>
    <p:sldId id="281" r:id="rId19"/>
    <p:sldId id="282" r:id="rId20"/>
    <p:sldId id="283" r:id="rId21"/>
    <p:sldId id="284" r:id="rId22"/>
    <p:sldId id="280" r:id="rId23"/>
    <p:sldId id="287" r:id="rId24"/>
    <p:sldId id="289" r:id="rId25"/>
    <p:sldId id="288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1" autoAdjust="0"/>
    <p:restoredTop sz="94660"/>
  </p:normalViewPr>
  <p:slideViewPr>
    <p:cSldViewPr snapToGrid="0">
      <p:cViewPr>
        <p:scale>
          <a:sx n="68" d="100"/>
          <a:sy n="68" d="100"/>
        </p:scale>
        <p:origin x="6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C0D2-F861-40B3-915B-C27340EF4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1582C-2164-4031-BAF9-B4BDFF0FB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F2B2-F737-4DAB-9981-55339070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DF14-1DD7-454A-84EC-C3A7D1FD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19BB4-679E-44DA-8439-5C23388F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0B3A-CAA3-4881-AFDC-C2C4775F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003A1-7F30-4711-BB33-0E959809B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71BE-5686-4534-ADE4-4F12D48B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7DAF-9DAC-49D3-B870-92455524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B975-0E45-430F-811F-86617AA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9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20B6C-A6C8-4A1A-8C34-7900A68CE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64CC7-D0C8-4019-9E38-8E37CF1A9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73457-01DF-4765-9827-A8273FCA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CCFC-6BC8-4917-B782-4A399FCE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B1149-BCC0-4C6C-A627-009A162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ACF9-1C61-4156-8628-3AE3CDDD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12DB-7E84-4681-9A73-A0BA45F7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350E2-31DC-4C4B-A658-3E8C89FF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F5CE9-DAC8-4905-8EB6-F437B41F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7FF20-4C1A-45A4-B0D9-54924E3C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2F92-B0FC-49C2-B8FA-78784AC4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CB38C-004A-45A2-A162-79567B12B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0560-B021-42A9-82BB-1D907599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EB20-149C-4019-A65C-CB443B97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6B7C9-3C58-496E-9406-81550818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CEB6-124F-425E-BEEC-544909BB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578B6-668C-4761-96CE-2367B0F7F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E4D50-4D13-409A-AF7D-EA702224A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82530-9FD7-4BBD-B286-829B4848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9F5FD-A58C-464B-8354-16D5A589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9C4B2-DC75-44E8-8CD0-26D676D3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B7D6-9665-4A91-909F-226A9978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B9A7E-8DC8-4054-8B45-00CC5FAE9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876F4-BF60-4AAA-A3A8-DC89E0C09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C689E-4032-4EB4-BB2B-28ED6447C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3F99E-72DD-4408-9886-711950469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79600-5B0C-4A51-9DB2-EE61EC26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A8D59-2064-4AC4-B91F-B4F05D47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3F2E6-D904-41CA-8FA5-B4AB6338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7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F7BD-FE5C-4D29-89F5-1F0CF957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5C31B-E11F-402E-86CB-3F5B9131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0BE38-63D8-47D8-AC71-4F7BD99D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A778D-0729-4925-BEBD-2AF36B2A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C1754-EA59-48A7-90E5-B6D0A938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1C749-B6B8-4012-A127-B46F65D1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1258A-65DE-4012-A258-054500F6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A65A-E7CF-4C78-A5E1-59CD14F9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8318-92F8-4C5E-A6C9-F0255980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CA80F-C589-4C51-8E42-F93CFD34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07C8F-217B-4B45-A3E1-C57B521D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07C6-9F4F-499C-BBB6-9B2C63F1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5B7E-E31A-4647-AFB7-8EDB1A41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9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DDA5-FCE7-4D9B-92DD-F051BCFE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1C036-BD08-4EDF-9E4A-ED70374B8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48E06-6F7F-4F98-B870-F0C623A45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66346-3D7B-4096-A08D-CBB873AC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6886-94CE-4296-840D-DEBB8442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8FE2B-5C62-4A62-85FD-82C6791A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93F763-AEC6-42F2-86C3-A7475F14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E614F-0217-4350-A312-527B15E51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04E2-41E7-4E2B-BFBA-F5E00B184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8ABB-2F7A-43E4-98F5-D60B80F6ABEF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307ED-ECE6-4F44-81C4-236AD6C0C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7351A-31C8-4B75-BFC3-01FC62EFB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9E44-DCDA-4CC2-A9FA-C0428FE63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wdown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eacecenter.org/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E71387-5A37-48C5-903D-99AE50B552A7}"/>
              </a:ext>
            </a:extLst>
          </p:cNvPr>
          <p:cNvSpPr/>
          <p:nvPr/>
        </p:nvSpPr>
        <p:spPr>
          <a:xfrm>
            <a:off x="2760732" y="640824"/>
            <a:ext cx="66705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Some thoughts about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 Warming and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Climate 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C7A18-5359-4305-91BE-257F94A1ACA7}"/>
              </a:ext>
            </a:extLst>
          </p:cNvPr>
          <p:cNvSpPr/>
          <p:nvPr/>
        </p:nvSpPr>
        <p:spPr>
          <a:xfrm>
            <a:off x="1794346" y="3951185"/>
            <a:ext cx="86033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ames Flaten</a:t>
            </a:r>
          </a:p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NASA’s MN Space Grant Consortium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 of MN – Twin Cities</a:t>
            </a:r>
          </a:p>
        </p:txBody>
      </p:sp>
    </p:spTree>
    <p:extLst>
      <p:ext uri="{BB962C8B-B14F-4D97-AF65-F5344CB8AC3E}">
        <p14:creationId xmlns:p14="http://schemas.microsoft.com/office/powerpoint/2010/main" val="299471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8FF16-39F5-4602-B95D-FF8B51274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6" y="1326807"/>
            <a:ext cx="7846368" cy="5320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096E01-13D8-4A34-8258-3BB24B1A0D9D}"/>
              </a:ext>
            </a:extLst>
          </p:cNvPr>
          <p:cNvSpPr/>
          <p:nvPr/>
        </p:nvSpPr>
        <p:spPr>
          <a:xfrm>
            <a:off x="783944" y="6529"/>
            <a:ext cx="1062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Average global T increase since 1850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94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1F7C5D-A967-4ED1-A3BF-190ECCFA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58" y="1139981"/>
            <a:ext cx="7556884" cy="53957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B9BD58-2B2D-4F36-8CED-D0AA5B6F1D86}"/>
              </a:ext>
            </a:extLst>
          </p:cNvPr>
          <p:cNvSpPr/>
          <p:nvPr/>
        </p:nvSpPr>
        <p:spPr>
          <a:xfrm>
            <a:off x="1106728" y="6529"/>
            <a:ext cx="99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Predicted T increase through 2100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4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E71387-5A37-48C5-903D-99AE50B552A7}"/>
              </a:ext>
            </a:extLst>
          </p:cNvPr>
          <p:cNvSpPr/>
          <p:nvPr/>
        </p:nvSpPr>
        <p:spPr>
          <a:xfrm>
            <a:off x="328032" y="-5461"/>
            <a:ext cx="1153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Some consequences of Global Warming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D9BF8F-7127-45B5-95E8-1CA96E314E55}"/>
              </a:ext>
            </a:extLst>
          </p:cNvPr>
          <p:cNvSpPr/>
          <p:nvPr/>
        </p:nvSpPr>
        <p:spPr>
          <a:xfrm>
            <a:off x="244272" y="2716685"/>
            <a:ext cx="196310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Global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Climate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36944-DCD9-4560-9C86-18DBA5C0F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54" t="13839" r="23835"/>
          <a:stretch/>
        </p:blipFill>
        <p:spPr>
          <a:xfrm>
            <a:off x="2411733" y="1112739"/>
            <a:ext cx="4370508" cy="56200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484CAF-6099-42D8-93FE-F2DD23B810B6}"/>
              </a:ext>
            </a:extLst>
          </p:cNvPr>
          <p:cNvSpPr/>
          <p:nvPr/>
        </p:nvSpPr>
        <p:spPr>
          <a:xfrm>
            <a:off x="6921892" y="905383"/>
            <a:ext cx="5239639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Polar 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ce melting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Sea level rise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Extreme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weather</a:t>
            </a:r>
          </a:p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(more strong storms,</a:t>
            </a:r>
          </a:p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wild fires, floods, and</a:t>
            </a:r>
          </a:p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severe droughts)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Agricultural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Spread of diseases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Loss of biodiversity</a:t>
            </a:r>
          </a:p>
        </p:txBody>
      </p:sp>
    </p:spTree>
    <p:extLst>
      <p:ext uri="{BB962C8B-B14F-4D97-AF65-F5344CB8AC3E}">
        <p14:creationId xmlns:p14="http://schemas.microsoft.com/office/powerpoint/2010/main" val="17657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E71387-5A37-48C5-903D-99AE50B552A7}"/>
              </a:ext>
            </a:extLst>
          </p:cNvPr>
          <p:cNvSpPr/>
          <p:nvPr/>
        </p:nvSpPr>
        <p:spPr>
          <a:xfrm>
            <a:off x="107019" y="-5461"/>
            <a:ext cx="1197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More consequences – “threat multiplier”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84CAF-6099-42D8-93FE-F2DD23B810B6}"/>
              </a:ext>
            </a:extLst>
          </p:cNvPr>
          <p:cNvSpPr/>
          <p:nvPr/>
        </p:nvSpPr>
        <p:spPr>
          <a:xfrm>
            <a:off x="416156" y="905383"/>
            <a:ext cx="1128430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Access to clean water reduced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Ability to reliably grow food reduced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Increasing numbers of climate migrants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Economic impacts, especially to the poor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Increasing rates of poverty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Induced social/political instability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Negative impacts on human health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Wide disparities in vulnerability &amp; culpability</a:t>
            </a:r>
          </a:p>
        </p:txBody>
      </p:sp>
    </p:spTree>
    <p:extLst>
      <p:ext uri="{BB962C8B-B14F-4D97-AF65-F5344CB8AC3E}">
        <p14:creationId xmlns:p14="http://schemas.microsoft.com/office/powerpoint/2010/main" val="33301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ACFFF-F2E8-4009-9D67-4A5C9F93F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98" y="-11584"/>
            <a:ext cx="9188803" cy="6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7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ACA3A1-B132-4793-8248-72DDA087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01" y="917869"/>
            <a:ext cx="10520597" cy="59178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272702-376F-4A85-A188-0BD8F8F0072E}"/>
              </a:ext>
            </a:extLst>
          </p:cNvPr>
          <p:cNvSpPr/>
          <p:nvPr/>
        </p:nvSpPr>
        <p:spPr>
          <a:xfrm>
            <a:off x="672047" y="-5461"/>
            <a:ext cx="10847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are impacted; vulnerability varies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78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86FAF-3537-4A73-8AED-7BE92470D3D5}"/>
              </a:ext>
            </a:extLst>
          </p:cNvPr>
          <p:cNvSpPr/>
          <p:nvPr/>
        </p:nvSpPr>
        <p:spPr>
          <a:xfrm>
            <a:off x="1805758" y="-5461"/>
            <a:ext cx="8580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can be done (globally)?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3C3BB-E44A-47BD-A3A7-1DE802040EDE}"/>
              </a:ext>
            </a:extLst>
          </p:cNvPr>
          <p:cNvSpPr/>
          <p:nvPr/>
        </p:nvSpPr>
        <p:spPr>
          <a:xfrm>
            <a:off x="-3564" y="740493"/>
            <a:ext cx="12586972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Reduce emissions of greenhouse gases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Use less energy; increase energy efficiency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Renewable energy sources (wind, solar, waves)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Reduce burning of fossil fuels (esp. coal &amp; oil)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Carbon capture &amp; sequestration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Educate people (especially women/girls)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Family planning, better farming practices,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Changes to land management &amp; the food system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Eat local &amp; lower on the food chain; waste less</a:t>
            </a:r>
          </a:p>
        </p:txBody>
      </p:sp>
    </p:spTree>
    <p:extLst>
      <p:ext uri="{BB962C8B-B14F-4D97-AF65-F5344CB8AC3E}">
        <p14:creationId xmlns:p14="http://schemas.microsoft.com/office/powerpoint/2010/main" val="15056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CAE718-021C-45A0-900F-45369E7CC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90"/>
          <a:stretch/>
        </p:blipFill>
        <p:spPr>
          <a:xfrm>
            <a:off x="766603" y="917869"/>
            <a:ext cx="10658793" cy="50787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296A9A-5702-4109-8D91-D7F9C0D266FD}"/>
              </a:ext>
            </a:extLst>
          </p:cNvPr>
          <p:cNvSpPr/>
          <p:nvPr/>
        </p:nvSpPr>
        <p:spPr>
          <a:xfrm>
            <a:off x="3335601" y="-5461"/>
            <a:ext cx="5520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Project Drawdown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56AED-BA1C-4CAE-8D15-D2A7ED9F122C}"/>
              </a:ext>
            </a:extLst>
          </p:cNvPr>
          <p:cNvSpPr/>
          <p:nvPr/>
        </p:nvSpPr>
        <p:spPr>
          <a:xfrm>
            <a:off x="4032742" y="6075954"/>
            <a:ext cx="41265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/>
              </a:rPr>
              <a:t>www.drawdown.org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88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E2BD9-A1DF-41AA-BCC0-BF773D6E1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8"/>
            <a:ext cx="12186587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DA0CE-05B5-4ED1-984F-A6A073321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65" y="0"/>
            <a:ext cx="4113423" cy="68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E71387-5A37-48C5-903D-99AE50B552A7}"/>
              </a:ext>
            </a:extLst>
          </p:cNvPr>
          <p:cNvSpPr/>
          <p:nvPr/>
        </p:nvSpPr>
        <p:spPr>
          <a:xfrm>
            <a:off x="3635077" y="6529"/>
            <a:ext cx="492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Cautionary Tales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A0C36-9F4F-4503-9640-384EB88D5EC7}"/>
              </a:ext>
            </a:extLst>
          </p:cNvPr>
          <p:cNvSpPr txBox="1"/>
          <p:nvPr/>
        </p:nvSpPr>
        <p:spPr>
          <a:xfrm>
            <a:off x="2638298" y="6145371"/>
            <a:ext cx="92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9E92E-C57C-4CEF-8C6A-4C8BAC8A52DC}"/>
              </a:ext>
            </a:extLst>
          </p:cNvPr>
          <p:cNvSpPr txBox="1"/>
          <p:nvPr/>
        </p:nvSpPr>
        <p:spPr>
          <a:xfrm>
            <a:off x="8748757" y="6145371"/>
            <a:ext cx="106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C1619-CB9D-4BAD-9377-270ADFC0F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2" y="1280379"/>
            <a:ext cx="4785360" cy="478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BE401B-ADF1-4892-A9E4-6AFE0FF2D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>
          <a:xfrm>
            <a:off x="7167062" y="1280379"/>
            <a:ext cx="4231056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DA0CE-05B5-4ED1-984F-A6A073321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982023" y="0"/>
            <a:ext cx="822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DA0CE-05B5-4ED1-984F-A6A073321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982023" y="0"/>
            <a:ext cx="822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86FAF-3537-4A73-8AED-7BE92470D3D5}"/>
              </a:ext>
            </a:extLst>
          </p:cNvPr>
          <p:cNvSpPr/>
          <p:nvPr/>
        </p:nvSpPr>
        <p:spPr>
          <a:xfrm>
            <a:off x="1439794" y="-5461"/>
            <a:ext cx="931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can be done (personally)?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543B09-23CF-412B-A9E1-D3154FFF3E66}"/>
              </a:ext>
            </a:extLst>
          </p:cNvPr>
          <p:cNvSpPr/>
          <p:nvPr/>
        </p:nvSpPr>
        <p:spPr>
          <a:xfrm>
            <a:off x="-13612" y="890393"/>
            <a:ext cx="11887037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Learn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even more – e.g. watch some TED talks!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Talk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about Global Warming and Climate 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Consider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both when making personal decisions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to eat, How to get around, How to vote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Act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to enable “global” solutions when you can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Energy: efficiency, renewables, etc.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Farming and food: less waste, less meat, etc.</a:t>
            </a:r>
          </a:p>
        </p:txBody>
      </p:sp>
    </p:spTree>
    <p:extLst>
      <p:ext uri="{BB962C8B-B14F-4D97-AF65-F5344CB8AC3E}">
        <p14:creationId xmlns:p14="http://schemas.microsoft.com/office/powerpoint/2010/main" val="15156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A6D426-A572-44EE-A725-34A9C4BFF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7" t="11756" r="4007" b="1219"/>
          <a:stretch/>
        </p:blipFill>
        <p:spPr>
          <a:xfrm>
            <a:off x="1853380" y="3"/>
            <a:ext cx="8485239" cy="59681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D23C9D-A0C1-4950-9A38-2864EBB3825B}"/>
              </a:ext>
            </a:extLst>
          </p:cNvPr>
          <p:cNvSpPr/>
          <p:nvPr/>
        </p:nvSpPr>
        <p:spPr>
          <a:xfrm>
            <a:off x="2916955" y="6062490"/>
            <a:ext cx="6358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/>
              </a:rPr>
              <a:t>www.nobelpeacecenter.org/en/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8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F9628-8A09-45A5-8F91-91654E96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2" t="50001" r="3915" b="1505"/>
          <a:stretch/>
        </p:blipFill>
        <p:spPr>
          <a:xfrm>
            <a:off x="334297" y="145030"/>
            <a:ext cx="8317476" cy="2989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345E9-8702-4EAB-A523-D6798EFB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" y="3281520"/>
            <a:ext cx="227454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A529B-E375-43E2-8EB0-2D2127953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b="22275"/>
          <a:stretch/>
        </p:blipFill>
        <p:spPr>
          <a:xfrm>
            <a:off x="9387885" y="145030"/>
            <a:ext cx="2297785" cy="298978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E990E5-46F0-4E6F-8ABE-3AB9EA08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49" y="3281520"/>
            <a:ext cx="2297785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A5719-2BA7-486B-849E-2B74883E5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40" y="3281520"/>
            <a:ext cx="2253933" cy="3429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BBCF0-9F21-42E5-B243-781C94BA0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79" y="3281520"/>
            <a:ext cx="228829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68AA60-A289-4341-91A2-973ACCCF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94" y="4047772"/>
            <a:ext cx="2177955" cy="2595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6C46F-3935-4C18-856B-B4C78CFC5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6" y="214489"/>
            <a:ext cx="3724520" cy="5260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291E5-A12D-444D-B132-5E3E1D98C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23" y="214488"/>
            <a:ext cx="3468543" cy="5260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E274F2-2079-43E5-8AE2-C218EECF43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2553" r="21389" b="755"/>
          <a:stretch/>
        </p:blipFill>
        <p:spPr>
          <a:xfrm>
            <a:off x="9762966" y="4047771"/>
            <a:ext cx="2191485" cy="25957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DC9D58-C124-4155-AA15-EB561C2B0F6E}"/>
              </a:ext>
            </a:extLst>
          </p:cNvPr>
          <p:cNvSpPr txBox="1"/>
          <p:nvPr/>
        </p:nvSpPr>
        <p:spPr>
          <a:xfrm>
            <a:off x="1" y="5475111"/>
            <a:ext cx="3956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2006</a:t>
            </a:r>
          </a:p>
          <a:p>
            <a:pPr algn="ctr"/>
            <a:r>
              <a:rPr lang="en-US" dirty="0"/>
              <a:t>Academy Award for</a:t>
            </a:r>
          </a:p>
          <a:p>
            <a:pPr algn="ctr"/>
            <a:r>
              <a:rPr lang="en-US" dirty="0"/>
              <a:t>Best Documentary Feature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E4DEA-BBFD-4C6C-8478-D7A2AB5FCB20}"/>
              </a:ext>
            </a:extLst>
          </p:cNvPr>
          <p:cNvSpPr txBox="1"/>
          <p:nvPr/>
        </p:nvSpPr>
        <p:spPr>
          <a:xfrm>
            <a:off x="6294423" y="5475111"/>
            <a:ext cx="34685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2017</a:t>
            </a:r>
          </a:p>
          <a:p>
            <a:pPr algn="ctr"/>
            <a:r>
              <a:rPr lang="en-US" dirty="0"/>
              <a:t>Nominated for</a:t>
            </a:r>
          </a:p>
          <a:p>
            <a:pPr algn="ctr"/>
            <a:r>
              <a:rPr lang="en-US" dirty="0"/>
              <a:t>Best Documentary</a:t>
            </a:r>
          </a:p>
          <a:p>
            <a:pPr algn="ctr"/>
            <a:r>
              <a:rPr lang="en-US" dirty="0"/>
              <a:t>British Academy Films Awards</a:t>
            </a:r>
          </a:p>
        </p:txBody>
      </p:sp>
    </p:spTree>
    <p:extLst>
      <p:ext uri="{BB962C8B-B14F-4D97-AF65-F5344CB8AC3E}">
        <p14:creationId xmlns:p14="http://schemas.microsoft.com/office/powerpoint/2010/main" val="320573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543B09-23CF-412B-A9E1-D3154FFF3E66}"/>
              </a:ext>
            </a:extLst>
          </p:cNvPr>
          <p:cNvSpPr/>
          <p:nvPr/>
        </p:nvSpPr>
        <p:spPr>
          <a:xfrm>
            <a:off x="-3564" y="3643274"/>
            <a:ext cx="103330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Do what you can,</a:t>
            </a: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		when you can,</a:t>
            </a: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					as often as you can.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9A10C-A300-45DD-AC75-043B51183070}"/>
              </a:ext>
            </a:extLst>
          </p:cNvPr>
          <p:cNvSpPr/>
          <p:nvPr/>
        </p:nvSpPr>
        <p:spPr>
          <a:xfrm>
            <a:off x="277580" y="1307381"/>
            <a:ext cx="11636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Don’t get discouraged; be hopeful, but persistent</a:t>
            </a:r>
          </a:p>
        </p:txBody>
      </p:sp>
    </p:spTree>
    <p:extLst>
      <p:ext uri="{BB962C8B-B14F-4D97-AF65-F5344CB8AC3E}">
        <p14:creationId xmlns:p14="http://schemas.microsoft.com/office/powerpoint/2010/main" val="40313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C35DD-FE2F-463F-A0F5-0F5F601C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9" y="1149235"/>
            <a:ext cx="5514761" cy="55193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226034-8A30-4645-8386-3AD93A5341AA}"/>
              </a:ext>
            </a:extLst>
          </p:cNvPr>
          <p:cNvSpPr/>
          <p:nvPr/>
        </p:nvSpPr>
        <p:spPr>
          <a:xfrm>
            <a:off x="1329390" y="6529"/>
            <a:ext cx="9533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 w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hat is in store for the Earth?</a:t>
            </a:r>
          </a:p>
        </p:txBody>
      </p:sp>
    </p:spTree>
    <p:extLst>
      <p:ext uri="{BB962C8B-B14F-4D97-AF65-F5344CB8AC3E}">
        <p14:creationId xmlns:p14="http://schemas.microsoft.com/office/powerpoint/2010/main" val="273230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5AFFF-D9AC-41C9-8A43-19219FB6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5" y="1055506"/>
            <a:ext cx="6147650" cy="56014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BE66FD-688D-4E37-9C94-D3CDD62546D8}"/>
              </a:ext>
            </a:extLst>
          </p:cNvPr>
          <p:cNvSpPr/>
          <p:nvPr/>
        </p:nvSpPr>
        <p:spPr>
          <a:xfrm>
            <a:off x="360128" y="6529"/>
            <a:ext cx="1147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Global Warming: Upsetting the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balance</a:t>
            </a:r>
          </a:p>
        </p:txBody>
      </p:sp>
    </p:spTree>
    <p:extLst>
      <p:ext uri="{BB962C8B-B14F-4D97-AF65-F5344CB8AC3E}">
        <p14:creationId xmlns:p14="http://schemas.microsoft.com/office/powerpoint/2010/main" val="108325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F9AEE-7388-43B3-BA77-87402723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9" y="1139252"/>
            <a:ext cx="9688642" cy="5449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0067A9-AA30-4A3A-981B-3C8855A9F112}"/>
              </a:ext>
            </a:extLst>
          </p:cNvPr>
          <p:cNvSpPr/>
          <p:nvPr/>
        </p:nvSpPr>
        <p:spPr>
          <a:xfrm>
            <a:off x="1440938" y="6529"/>
            <a:ext cx="9310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Human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and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200447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E71387-5A37-48C5-903D-99AE50B552A7}"/>
              </a:ext>
            </a:extLst>
          </p:cNvPr>
          <p:cNvSpPr/>
          <p:nvPr/>
        </p:nvSpPr>
        <p:spPr>
          <a:xfrm>
            <a:off x="55205" y="-5461"/>
            <a:ext cx="12081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Greenhouse gas levels in the last 40 years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3C019-F3E9-43F9-AC40-513FABF3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8" y="1222975"/>
            <a:ext cx="8848123" cy="54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0785C-685F-4F16-924F-92A590EF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1283208"/>
            <a:ext cx="7187184" cy="5571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AFF99B-9691-4B8D-87C3-24434C1B9559}"/>
              </a:ext>
            </a:extLst>
          </p:cNvPr>
          <p:cNvSpPr/>
          <p:nvPr/>
        </p:nvSpPr>
        <p:spPr>
          <a:xfrm>
            <a:off x="1219340" y="6529"/>
            <a:ext cx="9753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Temperature and CO</a:t>
            </a:r>
            <a:r>
              <a:rPr lang="en-US" sz="5400" b="1" baseline="-25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correlation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60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C30F3-949C-4834-902D-209D92D6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1" y="1499485"/>
            <a:ext cx="6839418" cy="51104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585700-5456-4522-9D36-E184BF01B9E1}"/>
              </a:ext>
            </a:extLst>
          </p:cNvPr>
          <p:cNvSpPr/>
          <p:nvPr/>
        </p:nvSpPr>
        <p:spPr>
          <a:xfrm>
            <a:off x="1317929" y="6529"/>
            <a:ext cx="955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</a:t>
            </a:r>
            <a:r>
              <a:rPr lang="en-US" sz="5400" b="1" baseline="-25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levels for the last 1000 years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13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BAC5F-4505-4590-B909-B3671ED3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10" y="520879"/>
            <a:ext cx="8200980" cy="6337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59405F-CC05-47CA-978E-A319C8659D9B}"/>
              </a:ext>
            </a:extLst>
          </p:cNvPr>
          <p:cNvSpPr/>
          <p:nvPr/>
        </p:nvSpPr>
        <p:spPr>
          <a:xfrm>
            <a:off x="1668986" y="6529"/>
            <a:ext cx="8854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</a:t>
            </a:r>
            <a:r>
              <a:rPr lang="en-US" sz="5400" b="1" baseline="-25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levels for the last 60 years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76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375</Words>
  <Application>Microsoft Office PowerPoint</Application>
  <PresentationFormat>Widescreen</PresentationFormat>
  <Paragraphs>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Flaten</dc:creator>
  <cp:lastModifiedBy>James Flaten</cp:lastModifiedBy>
  <cp:revision>44</cp:revision>
  <dcterms:created xsi:type="dcterms:W3CDTF">2019-07-10T01:44:49Z</dcterms:created>
  <dcterms:modified xsi:type="dcterms:W3CDTF">2019-08-11T02:45:10Z</dcterms:modified>
</cp:coreProperties>
</file>