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-8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139A3-A3EE-4818-9E0A-79D87C9D1DFE}" type="datetimeFigureOut">
              <a:rPr lang="en-US" smtClean="0"/>
              <a:t>9/2/2014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FAB2-9633-467C-8339-BF55530B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17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139A3-A3EE-4818-9E0A-79D87C9D1DFE}" type="datetimeFigureOut">
              <a:rPr lang="en-US" smtClean="0"/>
              <a:t>9/2/2014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FAB2-9633-467C-8339-BF55530B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554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139A3-A3EE-4818-9E0A-79D87C9D1DFE}" type="datetimeFigureOut">
              <a:rPr lang="en-US" smtClean="0"/>
              <a:t>9/2/2014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FAB2-9633-467C-8339-BF55530B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09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139A3-A3EE-4818-9E0A-79D87C9D1DFE}" type="datetimeFigureOut">
              <a:rPr lang="en-US" smtClean="0"/>
              <a:t>9/2/2014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FAB2-9633-467C-8339-BF55530B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47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139A3-A3EE-4818-9E0A-79D87C9D1DFE}" type="datetimeFigureOut">
              <a:rPr lang="en-US" smtClean="0"/>
              <a:t>9/2/2014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FAB2-9633-467C-8339-BF55530B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33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139A3-A3EE-4818-9E0A-79D87C9D1DFE}" type="datetimeFigureOut">
              <a:rPr lang="en-US" smtClean="0"/>
              <a:t>9/2/2014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FAB2-9633-467C-8339-BF55530B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40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139A3-A3EE-4818-9E0A-79D87C9D1DFE}" type="datetimeFigureOut">
              <a:rPr lang="en-US" smtClean="0"/>
              <a:t>9/2/2014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FAB2-9633-467C-8339-BF55530B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537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139A3-A3EE-4818-9E0A-79D87C9D1DFE}" type="datetimeFigureOut">
              <a:rPr lang="en-US" smtClean="0"/>
              <a:t>9/2/2014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FAB2-9633-467C-8339-BF55530B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365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139A3-A3EE-4818-9E0A-79D87C9D1DFE}" type="datetimeFigureOut">
              <a:rPr lang="en-US" smtClean="0"/>
              <a:t>9/2/2014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FAB2-9633-467C-8339-BF55530B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868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139A3-A3EE-4818-9E0A-79D87C9D1DFE}" type="datetimeFigureOut">
              <a:rPr lang="en-US" smtClean="0"/>
              <a:t>9/2/2014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FAB2-9633-467C-8339-BF55530B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055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139A3-A3EE-4818-9E0A-79D87C9D1DFE}" type="datetimeFigureOut">
              <a:rPr lang="en-US" smtClean="0"/>
              <a:t>9/2/2014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FAB2-9633-467C-8339-BF55530B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14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139A3-A3EE-4818-9E0A-79D87C9D1DFE}" type="datetimeFigureOut">
              <a:rPr lang="en-US" smtClean="0"/>
              <a:t>9/2/2014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CFAB2-9633-467C-8339-BF55530BE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5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81200"/>
            <a:ext cx="7772400" cy="1470025"/>
          </a:xfrm>
        </p:spPr>
        <p:txBody>
          <a:bodyPr/>
          <a:lstStyle/>
          <a:p>
            <a:r>
              <a:rPr lang="en-US" dirty="0" smtClean="0"/>
              <a:t>CSE 1001 – Section 6</a:t>
            </a:r>
            <a:br>
              <a:rPr lang="en-US" dirty="0" smtClean="0"/>
            </a:br>
            <a:r>
              <a:rPr lang="en-US" dirty="0" smtClean="0"/>
              <a:t>Fall 2014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Faculty: James </a:t>
            </a:r>
            <a:r>
              <a:rPr lang="en-US" dirty="0" err="1" smtClean="0"/>
              <a:t>Flaten</a:t>
            </a:r>
            <a:endParaRPr lang="en-US" dirty="0" smtClean="0"/>
          </a:p>
          <a:p>
            <a:r>
              <a:rPr lang="en-US" dirty="0" smtClean="0"/>
              <a:t>Instructor: Suzi </a:t>
            </a:r>
            <a:r>
              <a:rPr lang="en-US" dirty="0" err="1" smtClean="0"/>
              <a:t>Pyawasay</a:t>
            </a:r>
            <a:endParaRPr lang="en-US" dirty="0" smtClean="0"/>
          </a:p>
          <a:p>
            <a:r>
              <a:rPr lang="en-US" dirty="0" smtClean="0"/>
              <a:t>TA: Simone Richardson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210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tto_Dav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573184" y="5934670"/>
            <a:ext cx="15708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Kitto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3420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oshiol_CJ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860938" y="5934670"/>
            <a:ext cx="22830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Koshiol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5119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e_Michael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970281" y="5934670"/>
            <a:ext cx="11737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Lee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444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krantz_Max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507508" y="5934670"/>
            <a:ext cx="2636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Lokrantz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1937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ui_Nev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124169" y="5934670"/>
            <a:ext cx="10198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Lui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017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ons_AJ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353381" y="5934670"/>
            <a:ext cx="17906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Lyons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8920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utneja_Raghav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503533" y="5934670"/>
            <a:ext cx="2640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Mutneja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3422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zir_Sarva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468540" y="5934670"/>
            <a:ext cx="16754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Nazir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7058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lson_Josh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965198" y="5934670"/>
            <a:ext cx="21788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Nelson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0777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go_Keshi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808698" y="5934670"/>
            <a:ext cx="13353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Ngo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1020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selmo_Kevi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439412" y="5934670"/>
            <a:ext cx="27045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Anselmo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1070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Brien_Jacob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781800" y="5934670"/>
            <a:ext cx="23601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O’Brien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0287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dom_Jak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184809" y="5934670"/>
            <a:ext cx="19591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Odom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2181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ideaux_Joh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423383" y="5934670"/>
            <a:ext cx="27206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Prideaux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9121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ncochar_Alex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5937865" y="5934670"/>
            <a:ext cx="3206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Puncochar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9117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rdham_Emil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324600" y="5934670"/>
            <a:ext cx="28115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Purdham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5024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inn_Caitly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199236" y="5934670"/>
            <a:ext cx="19447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Quinn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24300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ice_Jacob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761890" y="5934670"/>
            <a:ext cx="1382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R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ice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58509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lz_Dav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162800" y="5934670"/>
            <a:ext cx="19912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Scholz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9368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lz_Sa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162800" y="5943600"/>
            <a:ext cx="19912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Scholz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20636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wengler_Amand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5638800" y="5934670"/>
            <a:ext cx="3492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Schwengler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0264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hen_Jacob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128704" y="5934670"/>
            <a:ext cx="20152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Cohen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97286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icuzza_Frank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544378" y="5934670"/>
            <a:ext cx="25996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Spicuzza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70879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mp_JJ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122613" y="5934670"/>
            <a:ext cx="2021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Stamp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85281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yler_Lia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543800" y="5934670"/>
            <a:ext cx="15992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Tyler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30411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psher_Jaleci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896461" y="5934670"/>
            <a:ext cx="22475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Upsher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54027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ingartner_Elain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5353859" y="5934670"/>
            <a:ext cx="37901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Weingartner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33171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nnen_Andre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553200" y="5934670"/>
            <a:ext cx="25997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Wennen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54771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ntworth_Jack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5660353" y="5934670"/>
            <a:ext cx="34836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Wentworth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03365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heng_Jam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213663" y="5934670"/>
            <a:ext cx="19303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Zhang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0456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fstrum_Alex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548481" y="5934670"/>
            <a:ext cx="25955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Elfstrum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446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sign_Luca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103056" y="5934670"/>
            <a:ext cx="20409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Ensign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9395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rrison_Joh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477000" y="5934670"/>
            <a:ext cx="2650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Garrison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722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m_Ton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417245" y="5934670"/>
            <a:ext cx="1726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Holm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4710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newske_Andrew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083803" y="5934670"/>
            <a:ext cx="3060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Kanewske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0011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raborni_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142793" y="5934670"/>
            <a:ext cx="30012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Karaborni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87161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53</Words>
  <Application>Microsoft Office PowerPoint</Application>
  <PresentationFormat>On-screen Show (4:3)</PresentationFormat>
  <Paragraphs>40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CSE 1001 – Section 6 Fall 2014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CSE 1001 – Section 6 Fall 2014</dc:title>
  <dc:creator>James Flaten</dc:creator>
  <cp:lastModifiedBy>James Flaten</cp:lastModifiedBy>
  <cp:revision>4</cp:revision>
  <dcterms:created xsi:type="dcterms:W3CDTF">2014-09-02T15:24:34Z</dcterms:created>
  <dcterms:modified xsi:type="dcterms:W3CDTF">2014-09-02T15:42:33Z</dcterms:modified>
</cp:coreProperties>
</file>