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notesMasterIdLst>
    <p:notesMasterId r:id="rId37"/>
  </p:notesMasterIdLst>
  <p:sldIdLst>
    <p:sldId id="256" r:id="rId2"/>
    <p:sldId id="257" r:id="rId3"/>
    <p:sldId id="274" r:id="rId4"/>
    <p:sldId id="276" r:id="rId5"/>
    <p:sldId id="263" r:id="rId6"/>
    <p:sldId id="264" r:id="rId7"/>
    <p:sldId id="265" r:id="rId8"/>
    <p:sldId id="266" r:id="rId9"/>
    <p:sldId id="267" r:id="rId10"/>
    <p:sldId id="269" r:id="rId11"/>
    <p:sldId id="261" r:id="rId12"/>
    <p:sldId id="273" r:id="rId13"/>
    <p:sldId id="270" r:id="rId14"/>
    <p:sldId id="271" r:id="rId15"/>
    <p:sldId id="272" r:id="rId16"/>
    <p:sldId id="262" r:id="rId17"/>
    <p:sldId id="280" r:id="rId18"/>
    <p:sldId id="281" r:id="rId19"/>
    <p:sldId id="282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2" d="100"/>
          <a:sy n="62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GopherLaunch12AltitudevsTim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RandomGuysHOBO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RandomGuysHOBO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flight%201%20temperature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flight%201%20pressure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geiger%20and%20tim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ip%20Hansen\Documents\School\college\Aem%201905\geiger%20and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GopherLaunch 12:  Altitude vs Time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'GL12 tracking KDOBGQ data'!$P$4:$P$96</c:f>
              <c:numCache>
                <c:formatCode>0.00</c:formatCode>
                <c:ptCount val="93"/>
                <c:pt idx="0">
                  <c:v>0</c:v>
                </c:pt>
                <c:pt idx="1">
                  <c:v>1.4666666666666666</c:v>
                </c:pt>
                <c:pt idx="2">
                  <c:v>2.9666666666666668</c:v>
                </c:pt>
                <c:pt idx="3">
                  <c:v>4.4666666666666694</c:v>
                </c:pt>
                <c:pt idx="4">
                  <c:v>5.9666666666666694</c:v>
                </c:pt>
                <c:pt idx="5">
                  <c:v>7.4333333333333442</c:v>
                </c:pt>
                <c:pt idx="6">
                  <c:v>8.9333333333333336</c:v>
                </c:pt>
                <c:pt idx="7">
                  <c:v>10.433333333333334</c:v>
                </c:pt>
                <c:pt idx="8">
                  <c:v>11.933333333333334</c:v>
                </c:pt>
                <c:pt idx="9">
                  <c:v>13.4</c:v>
                </c:pt>
                <c:pt idx="10">
                  <c:v>14.9</c:v>
                </c:pt>
                <c:pt idx="11">
                  <c:v>16.399999999999999</c:v>
                </c:pt>
                <c:pt idx="12">
                  <c:v>17.899999999999999</c:v>
                </c:pt>
                <c:pt idx="13">
                  <c:v>19.366666666666667</c:v>
                </c:pt>
                <c:pt idx="14">
                  <c:v>20.866666666666667</c:v>
                </c:pt>
                <c:pt idx="15">
                  <c:v>22.366666666666667</c:v>
                </c:pt>
                <c:pt idx="16">
                  <c:v>23.866666666666667</c:v>
                </c:pt>
                <c:pt idx="17">
                  <c:v>25.33333333333329</c:v>
                </c:pt>
                <c:pt idx="18">
                  <c:v>26.83333333333329</c:v>
                </c:pt>
                <c:pt idx="19">
                  <c:v>28.33333333333329</c:v>
                </c:pt>
                <c:pt idx="20">
                  <c:v>29.83333333333329</c:v>
                </c:pt>
                <c:pt idx="21">
                  <c:v>31.3</c:v>
                </c:pt>
                <c:pt idx="22">
                  <c:v>33.133333333333333</c:v>
                </c:pt>
                <c:pt idx="23">
                  <c:v>34.633333333333333</c:v>
                </c:pt>
                <c:pt idx="24">
                  <c:v>36.133333333333333</c:v>
                </c:pt>
                <c:pt idx="25">
                  <c:v>37.6</c:v>
                </c:pt>
                <c:pt idx="26">
                  <c:v>39.1</c:v>
                </c:pt>
                <c:pt idx="27">
                  <c:v>40.6</c:v>
                </c:pt>
                <c:pt idx="28">
                  <c:v>42.1</c:v>
                </c:pt>
                <c:pt idx="29">
                  <c:v>43.566666666666578</c:v>
                </c:pt>
                <c:pt idx="30">
                  <c:v>45.066666666666578</c:v>
                </c:pt>
                <c:pt idx="31">
                  <c:v>46.566666666666578</c:v>
                </c:pt>
                <c:pt idx="32">
                  <c:v>48.066666666666578</c:v>
                </c:pt>
                <c:pt idx="33">
                  <c:v>49.533333333333331</c:v>
                </c:pt>
                <c:pt idx="34">
                  <c:v>51.033333333333331</c:v>
                </c:pt>
                <c:pt idx="35">
                  <c:v>52.533333333333331</c:v>
                </c:pt>
                <c:pt idx="36">
                  <c:v>54.033333333333331</c:v>
                </c:pt>
                <c:pt idx="37">
                  <c:v>57</c:v>
                </c:pt>
                <c:pt idx="38">
                  <c:v>60</c:v>
                </c:pt>
                <c:pt idx="39">
                  <c:v>61.466666666666562</c:v>
                </c:pt>
                <c:pt idx="40">
                  <c:v>62.966666666666562</c:v>
                </c:pt>
                <c:pt idx="41">
                  <c:v>67.433333333333309</c:v>
                </c:pt>
                <c:pt idx="42">
                  <c:v>70.433333333333309</c:v>
                </c:pt>
                <c:pt idx="43">
                  <c:v>71.933333333333309</c:v>
                </c:pt>
                <c:pt idx="44">
                  <c:v>73.400000000000006</c:v>
                </c:pt>
                <c:pt idx="45">
                  <c:v>74.900000000000006</c:v>
                </c:pt>
                <c:pt idx="46">
                  <c:v>76.400000000000006</c:v>
                </c:pt>
                <c:pt idx="47">
                  <c:v>77.900000000000006</c:v>
                </c:pt>
                <c:pt idx="48">
                  <c:v>79.400000000000006</c:v>
                </c:pt>
                <c:pt idx="49">
                  <c:v>80.86666666666666</c:v>
                </c:pt>
                <c:pt idx="50">
                  <c:v>83.86666666666666</c:v>
                </c:pt>
                <c:pt idx="51">
                  <c:v>86.833333333333258</c:v>
                </c:pt>
                <c:pt idx="52">
                  <c:v>88.333333333333258</c:v>
                </c:pt>
                <c:pt idx="53">
                  <c:v>89.833333333333258</c:v>
                </c:pt>
                <c:pt idx="54">
                  <c:v>91.333333333333258</c:v>
                </c:pt>
                <c:pt idx="55">
                  <c:v>94.633333333333226</c:v>
                </c:pt>
                <c:pt idx="56">
                  <c:v>96.133333333333226</c:v>
                </c:pt>
                <c:pt idx="57">
                  <c:v>97.6</c:v>
                </c:pt>
                <c:pt idx="58">
                  <c:v>99.1</c:v>
                </c:pt>
                <c:pt idx="59">
                  <c:v>100.6</c:v>
                </c:pt>
                <c:pt idx="60">
                  <c:v>102.1</c:v>
                </c:pt>
                <c:pt idx="61">
                  <c:v>103.6</c:v>
                </c:pt>
                <c:pt idx="62">
                  <c:v>105.06666666666666</c:v>
                </c:pt>
                <c:pt idx="63">
                  <c:v>106.56666666666666</c:v>
                </c:pt>
                <c:pt idx="64">
                  <c:v>108.06666666666666</c:v>
                </c:pt>
                <c:pt idx="65">
                  <c:v>109.56666666666666</c:v>
                </c:pt>
                <c:pt idx="66">
                  <c:v>111.06666666666666</c:v>
                </c:pt>
                <c:pt idx="67">
                  <c:v>114.03333333333325</c:v>
                </c:pt>
                <c:pt idx="68">
                  <c:v>115.53333333333325</c:v>
                </c:pt>
                <c:pt idx="69">
                  <c:v>117.03333333333325</c:v>
                </c:pt>
                <c:pt idx="70">
                  <c:v>118.53333333333325</c:v>
                </c:pt>
                <c:pt idx="71">
                  <c:v>120</c:v>
                </c:pt>
                <c:pt idx="72">
                  <c:v>125.96666666666675</c:v>
                </c:pt>
                <c:pt idx="73">
                  <c:v>127.46666666666675</c:v>
                </c:pt>
                <c:pt idx="74">
                  <c:v>128.96666666666658</c:v>
                </c:pt>
                <c:pt idx="75">
                  <c:v>130.46666666666658</c:v>
                </c:pt>
                <c:pt idx="76">
                  <c:v>131.96666666666658</c:v>
                </c:pt>
                <c:pt idx="77">
                  <c:v>133.43333333333351</c:v>
                </c:pt>
                <c:pt idx="78">
                  <c:v>134.93333333333351</c:v>
                </c:pt>
                <c:pt idx="79">
                  <c:v>136.43333333333351</c:v>
                </c:pt>
                <c:pt idx="80">
                  <c:v>139.43333333333351</c:v>
                </c:pt>
                <c:pt idx="81">
                  <c:v>140.9</c:v>
                </c:pt>
                <c:pt idx="82">
                  <c:v>142.4</c:v>
                </c:pt>
                <c:pt idx="83">
                  <c:v>143.9</c:v>
                </c:pt>
                <c:pt idx="84">
                  <c:v>145.4</c:v>
                </c:pt>
                <c:pt idx="85">
                  <c:v>146.86666666666665</c:v>
                </c:pt>
                <c:pt idx="86">
                  <c:v>148.36666666666665</c:v>
                </c:pt>
                <c:pt idx="87">
                  <c:v>153.13333333333341</c:v>
                </c:pt>
                <c:pt idx="88">
                  <c:v>154.63333333333341</c:v>
                </c:pt>
                <c:pt idx="89">
                  <c:v>156.13333333333341</c:v>
                </c:pt>
                <c:pt idx="90">
                  <c:v>157.6</c:v>
                </c:pt>
                <c:pt idx="91">
                  <c:v>159.1</c:v>
                </c:pt>
                <c:pt idx="92">
                  <c:v>160.6</c:v>
                </c:pt>
              </c:numCache>
            </c:numRef>
          </c:xVal>
          <c:yVal>
            <c:numRef>
              <c:f>'GL12 tracking KDOBGQ data'!$Q$4:$Q$96</c:f>
              <c:numCache>
                <c:formatCode>General</c:formatCode>
                <c:ptCount val="93"/>
                <c:pt idx="0">
                  <c:v>974</c:v>
                </c:pt>
                <c:pt idx="1">
                  <c:v>971</c:v>
                </c:pt>
                <c:pt idx="2">
                  <c:v>980</c:v>
                </c:pt>
                <c:pt idx="3">
                  <c:v>961</c:v>
                </c:pt>
                <c:pt idx="4">
                  <c:v>964</c:v>
                </c:pt>
                <c:pt idx="5">
                  <c:v>961</c:v>
                </c:pt>
                <c:pt idx="6">
                  <c:v>967</c:v>
                </c:pt>
                <c:pt idx="7">
                  <c:v>941</c:v>
                </c:pt>
                <c:pt idx="8">
                  <c:v>951</c:v>
                </c:pt>
                <c:pt idx="9">
                  <c:v>961</c:v>
                </c:pt>
                <c:pt idx="10">
                  <c:v>971</c:v>
                </c:pt>
                <c:pt idx="11">
                  <c:v>951</c:v>
                </c:pt>
                <c:pt idx="12">
                  <c:v>964</c:v>
                </c:pt>
                <c:pt idx="13">
                  <c:v>957</c:v>
                </c:pt>
                <c:pt idx="14">
                  <c:v>957</c:v>
                </c:pt>
                <c:pt idx="15">
                  <c:v>964</c:v>
                </c:pt>
                <c:pt idx="16">
                  <c:v>964</c:v>
                </c:pt>
                <c:pt idx="17">
                  <c:v>974</c:v>
                </c:pt>
                <c:pt idx="18">
                  <c:v>974</c:v>
                </c:pt>
                <c:pt idx="19">
                  <c:v>971</c:v>
                </c:pt>
                <c:pt idx="20">
                  <c:v>967</c:v>
                </c:pt>
                <c:pt idx="21">
                  <c:v>967</c:v>
                </c:pt>
                <c:pt idx="22">
                  <c:v>967</c:v>
                </c:pt>
                <c:pt idx="23">
                  <c:v>980</c:v>
                </c:pt>
                <c:pt idx="24">
                  <c:v>964</c:v>
                </c:pt>
                <c:pt idx="25">
                  <c:v>928</c:v>
                </c:pt>
                <c:pt idx="26">
                  <c:v>957</c:v>
                </c:pt>
                <c:pt idx="27">
                  <c:v>954</c:v>
                </c:pt>
                <c:pt idx="28">
                  <c:v>957</c:v>
                </c:pt>
                <c:pt idx="29">
                  <c:v>1866</c:v>
                </c:pt>
                <c:pt idx="30">
                  <c:v>3671</c:v>
                </c:pt>
                <c:pt idx="31">
                  <c:v>5422</c:v>
                </c:pt>
                <c:pt idx="32">
                  <c:v>7171</c:v>
                </c:pt>
                <c:pt idx="33">
                  <c:v>9070</c:v>
                </c:pt>
                <c:pt idx="34">
                  <c:v>10911</c:v>
                </c:pt>
                <c:pt idx="35">
                  <c:v>12787</c:v>
                </c:pt>
                <c:pt idx="36">
                  <c:v>14693</c:v>
                </c:pt>
                <c:pt idx="37">
                  <c:v>18653</c:v>
                </c:pt>
                <c:pt idx="38">
                  <c:v>22383</c:v>
                </c:pt>
                <c:pt idx="39">
                  <c:v>24214</c:v>
                </c:pt>
                <c:pt idx="40">
                  <c:v>26291</c:v>
                </c:pt>
                <c:pt idx="41">
                  <c:v>32078</c:v>
                </c:pt>
                <c:pt idx="42">
                  <c:v>36031</c:v>
                </c:pt>
                <c:pt idx="43">
                  <c:v>38121</c:v>
                </c:pt>
                <c:pt idx="44">
                  <c:v>39994</c:v>
                </c:pt>
                <c:pt idx="45">
                  <c:v>42103</c:v>
                </c:pt>
                <c:pt idx="46">
                  <c:v>44075</c:v>
                </c:pt>
                <c:pt idx="47">
                  <c:v>46079</c:v>
                </c:pt>
                <c:pt idx="48">
                  <c:v>48058</c:v>
                </c:pt>
                <c:pt idx="49">
                  <c:v>49806</c:v>
                </c:pt>
                <c:pt idx="50">
                  <c:v>53146</c:v>
                </c:pt>
                <c:pt idx="51">
                  <c:v>56476</c:v>
                </c:pt>
                <c:pt idx="52">
                  <c:v>58165</c:v>
                </c:pt>
                <c:pt idx="53">
                  <c:v>59691</c:v>
                </c:pt>
                <c:pt idx="54">
                  <c:v>61265</c:v>
                </c:pt>
                <c:pt idx="55">
                  <c:v>64779</c:v>
                </c:pt>
                <c:pt idx="56">
                  <c:v>66429</c:v>
                </c:pt>
                <c:pt idx="57">
                  <c:v>68024</c:v>
                </c:pt>
                <c:pt idx="58">
                  <c:v>69736</c:v>
                </c:pt>
                <c:pt idx="59">
                  <c:v>71455</c:v>
                </c:pt>
                <c:pt idx="60">
                  <c:v>73138</c:v>
                </c:pt>
                <c:pt idx="61">
                  <c:v>74785</c:v>
                </c:pt>
                <c:pt idx="62">
                  <c:v>76566</c:v>
                </c:pt>
                <c:pt idx="63">
                  <c:v>78335</c:v>
                </c:pt>
                <c:pt idx="64">
                  <c:v>80044</c:v>
                </c:pt>
                <c:pt idx="65">
                  <c:v>81783</c:v>
                </c:pt>
                <c:pt idx="66">
                  <c:v>83508</c:v>
                </c:pt>
                <c:pt idx="67">
                  <c:v>87140</c:v>
                </c:pt>
                <c:pt idx="68">
                  <c:v>88921</c:v>
                </c:pt>
                <c:pt idx="69">
                  <c:v>83252</c:v>
                </c:pt>
                <c:pt idx="70">
                  <c:v>72574</c:v>
                </c:pt>
                <c:pt idx="71">
                  <c:v>64116</c:v>
                </c:pt>
                <c:pt idx="72">
                  <c:v>41759</c:v>
                </c:pt>
                <c:pt idx="73">
                  <c:v>37789</c:v>
                </c:pt>
                <c:pt idx="74">
                  <c:v>34069</c:v>
                </c:pt>
                <c:pt idx="75">
                  <c:v>30710</c:v>
                </c:pt>
                <c:pt idx="76">
                  <c:v>27695</c:v>
                </c:pt>
                <c:pt idx="77">
                  <c:v>24778</c:v>
                </c:pt>
                <c:pt idx="78">
                  <c:v>21970</c:v>
                </c:pt>
                <c:pt idx="79">
                  <c:v>19319</c:v>
                </c:pt>
                <c:pt idx="80">
                  <c:v>14444</c:v>
                </c:pt>
                <c:pt idx="81">
                  <c:v>12154</c:v>
                </c:pt>
                <c:pt idx="82">
                  <c:v>9937</c:v>
                </c:pt>
                <c:pt idx="83">
                  <c:v>7807</c:v>
                </c:pt>
                <c:pt idx="84">
                  <c:v>5783</c:v>
                </c:pt>
                <c:pt idx="85">
                  <c:v>3828</c:v>
                </c:pt>
                <c:pt idx="86">
                  <c:v>1906</c:v>
                </c:pt>
                <c:pt idx="87">
                  <c:v>1223</c:v>
                </c:pt>
                <c:pt idx="88">
                  <c:v>1233</c:v>
                </c:pt>
                <c:pt idx="89">
                  <c:v>1226</c:v>
                </c:pt>
                <c:pt idx="90">
                  <c:v>1203</c:v>
                </c:pt>
                <c:pt idx="91">
                  <c:v>1223</c:v>
                </c:pt>
                <c:pt idx="92">
                  <c:v>1236</c:v>
                </c:pt>
              </c:numCache>
            </c:numRef>
          </c:yVal>
        </c:ser>
        <c:axId val="108790144"/>
        <c:axId val="108792064"/>
      </c:scatterChart>
      <c:valAx>
        <c:axId val="108790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792064"/>
        <c:crosses val="autoZero"/>
        <c:crossBetween val="midCat"/>
      </c:valAx>
      <c:valAx>
        <c:axId val="108792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Altitude</a:t>
                </a:r>
                <a:r>
                  <a:rPr lang="en-US" baseline="0"/>
                  <a:t> (feet)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879014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Hobo Temperature</a:t>
            </a:r>
            <a:r>
              <a:rPr lang="en-US" baseline="0"/>
              <a:t> vs Time 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int temp</c:v>
                </c:pt>
              </c:strCache>
            </c:strRef>
          </c:tx>
          <c:marker>
            <c:symbol val="none"/>
          </c:marker>
          <c:xVal>
            <c:numRef>
              <c:f>Sheet1!$A$2:$A$2648</c:f>
              <c:numCache>
                <c:formatCode>General</c:formatCode>
                <c:ptCount val="264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  <c:pt idx="831">
                  <c:v>4155</c:v>
                </c:pt>
                <c:pt idx="832">
                  <c:v>4160</c:v>
                </c:pt>
                <c:pt idx="833">
                  <c:v>4165</c:v>
                </c:pt>
                <c:pt idx="834">
                  <c:v>4170</c:v>
                </c:pt>
                <c:pt idx="835">
                  <c:v>4175</c:v>
                </c:pt>
                <c:pt idx="836">
                  <c:v>4180</c:v>
                </c:pt>
                <c:pt idx="837">
                  <c:v>4185</c:v>
                </c:pt>
                <c:pt idx="838">
                  <c:v>4190</c:v>
                </c:pt>
                <c:pt idx="839">
                  <c:v>4195</c:v>
                </c:pt>
                <c:pt idx="840">
                  <c:v>4200</c:v>
                </c:pt>
                <c:pt idx="841">
                  <c:v>4205</c:v>
                </c:pt>
                <c:pt idx="842">
                  <c:v>4210</c:v>
                </c:pt>
                <c:pt idx="843">
                  <c:v>4215</c:v>
                </c:pt>
                <c:pt idx="844">
                  <c:v>4220</c:v>
                </c:pt>
                <c:pt idx="845">
                  <c:v>4225</c:v>
                </c:pt>
                <c:pt idx="846">
                  <c:v>4230</c:v>
                </c:pt>
                <c:pt idx="847">
                  <c:v>4235</c:v>
                </c:pt>
                <c:pt idx="848">
                  <c:v>4240</c:v>
                </c:pt>
                <c:pt idx="849">
                  <c:v>4245</c:v>
                </c:pt>
                <c:pt idx="850">
                  <c:v>4250</c:v>
                </c:pt>
                <c:pt idx="851">
                  <c:v>4255</c:v>
                </c:pt>
                <c:pt idx="852">
                  <c:v>4260</c:v>
                </c:pt>
                <c:pt idx="853">
                  <c:v>4265</c:v>
                </c:pt>
                <c:pt idx="854">
                  <c:v>4270</c:v>
                </c:pt>
                <c:pt idx="855">
                  <c:v>4275</c:v>
                </c:pt>
                <c:pt idx="856">
                  <c:v>4280</c:v>
                </c:pt>
                <c:pt idx="857">
                  <c:v>4285</c:v>
                </c:pt>
                <c:pt idx="858">
                  <c:v>4290</c:v>
                </c:pt>
                <c:pt idx="859">
                  <c:v>4295</c:v>
                </c:pt>
                <c:pt idx="860">
                  <c:v>4300</c:v>
                </c:pt>
                <c:pt idx="861">
                  <c:v>4305</c:v>
                </c:pt>
                <c:pt idx="862">
                  <c:v>4310</c:v>
                </c:pt>
                <c:pt idx="863">
                  <c:v>4315</c:v>
                </c:pt>
                <c:pt idx="864">
                  <c:v>4320</c:v>
                </c:pt>
                <c:pt idx="865">
                  <c:v>4325</c:v>
                </c:pt>
                <c:pt idx="866">
                  <c:v>4330</c:v>
                </c:pt>
                <c:pt idx="867">
                  <c:v>4335</c:v>
                </c:pt>
                <c:pt idx="868">
                  <c:v>4340</c:v>
                </c:pt>
                <c:pt idx="869">
                  <c:v>4345</c:v>
                </c:pt>
                <c:pt idx="870">
                  <c:v>4350</c:v>
                </c:pt>
                <c:pt idx="871">
                  <c:v>4355</c:v>
                </c:pt>
                <c:pt idx="872">
                  <c:v>4360</c:v>
                </c:pt>
                <c:pt idx="873">
                  <c:v>4365</c:v>
                </c:pt>
                <c:pt idx="874">
                  <c:v>4370</c:v>
                </c:pt>
                <c:pt idx="875">
                  <c:v>4375</c:v>
                </c:pt>
                <c:pt idx="876">
                  <c:v>4380</c:v>
                </c:pt>
                <c:pt idx="877">
                  <c:v>4385</c:v>
                </c:pt>
                <c:pt idx="878">
                  <c:v>4390</c:v>
                </c:pt>
                <c:pt idx="879">
                  <c:v>4395</c:v>
                </c:pt>
                <c:pt idx="880">
                  <c:v>4400</c:v>
                </c:pt>
                <c:pt idx="881">
                  <c:v>4405</c:v>
                </c:pt>
                <c:pt idx="882">
                  <c:v>4410</c:v>
                </c:pt>
                <c:pt idx="883">
                  <c:v>4415</c:v>
                </c:pt>
                <c:pt idx="884">
                  <c:v>4420</c:v>
                </c:pt>
                <c:pt idx="885">
                  <c:v>4425</c:v>
                </c:pt>
                <c:pt idx="886">
                  <c:v>4430</c:v>
                </c:pt>
                <c:pt idx="887">
                  <c:v>4435</c:v>
                </c:pt>
                <c:pt idx="888">
                  <c:v>4440</c:v>
                </c:pt>
                <c:pt idx="889">
                  <c:v>4445</c:v>
                </c:pt>
                <c:pt idx="890">
                  <c:v>4450</c:v>
                </c:pt>
                <c:pt idx="891">
                  <c:v>4455</c:v>
                </c:pt>
                <c:pt idx="892">
                  <c:v>4460</c:v>
                </c:pt>
                <c:pt idx="893">
                  <c:v>4465</c:v>
                </c:pt>
                <c:pt idx="894">
                  <c:v>4470</c:v>
                </c:pt>
                <c:pt idx="895">
                  <c:v>4475</c:v>
                </c:pt>
                <c:pt idx="896">
                  <c:v>4480</c:v>
                </c:pt>
                <c:pt idx="897">
                  <c:v>4485</c:v>
                </c:pt>
                <c:pt idx="898">
                  <c:v>4490</c:v>
                </c:pt>
                <c:pt idx="899">
                  <c:v>4495</c:v>
                </c:pt>
                <c:pt idx="900">
                  <c:v>4500</c:v>
                </c:pt>
                <c:pt idx="901">
                  <c:v>4505</c:v>
                </c:pt>
                <c:pt idx="902">
                  <c:v>4510</c:v>
                </c:pt>
                <c:pt idx="903">
                  <c:v>4515</c:v>
                </c:pt>
                <c:pt idx="904">
                  <c:v>4520</c:v>
                </c:pt>
                <c:pt idx="905">
                  <c:v>4525</c:v>
                </c:pt>
                <c:pt idx="906">
                  <c:v>4530</c:v>
                </c:pt>
                <c:pt idx="907">
                  <c:v>4535</c:v>
                </c:pt>
                <c:pt idx="908">
                  <c:v>4540</c:v>
                </c:pt>
                <c:pt idx="909">
                  <c:v>4545</c:v>
                </c:pt>
                <c:pt idx="910">
                  <c:v>4550</c:v>
                </c:pt>
                <c:pt idx="911">
                  <c:v>4555</c:v>
                </c:pt>
                <c:pt idx="912">
                  <c:v>4560</c:v>
                </c:pt>
                <c:pt idx="913">
                  <c:v>4565</c:v>
                </c:pt>
                <c:pt idx="914">
                  <c:v>4570</c:v>
                </c:pt>
                <c:pt idx="915">
                  <c:v>4575</c:v>
                </c:pt>
                <c:pt idx="916">
                  <c:v>4580</c:v>
                </c:pt>
                <c:pt idx="917">
                  <c:v>4585</c:v>
                </c:pt>
                <c:pt idx="918">
                  <c:v>4590</c:v>
                </c:pt>
                <c:pt idx="919">
                  <c:v>4595</c:v>
                </c:pt>
                <c:pt idx="920">
                  <c:v>4600</c:v>
                </c:pt>
                <c:pt idx="921">
                  <c:v>4605</c:v>
                </c:pt>
                <c:pt idx="922">
                  <c:v>4610</c:v>
                </c:pt>
                <c:pt idx="923">
                  <c:v>4615</c:v>
                </c:pt>
                <c:pt idx="924">
                  <c:v>4620</c:v>
                </c:pt>
                <c:pt idx="925">
                  <c:v>4625</c:v>
                </c:pt>
                <c:pt idx="926">
                  <c:v>4630</c:v>
                </c:pt>
                <c:pt idx="927">
                  <c:v>4635</c:v>
                </c:pt>
                <c:pt idx="928">
                  <c:v>4640</c:v>
                </c:pt>
                <c:pt idx="929">
                  <c:v>4645</c:v>
                </c:pt>
                <c:pt idx="930">
                  <c:v>4650</c:v>
                </c:pt>
                <c:pt idx="931">
                  <c:v>4655</c:v>
                </c:pt>
                <c:pt idx="932">
                  <c:v>4660</c:v>
                </c:pt>
                <c:pt idx="933">
                  <c:v>4665</c:v>
                </c:pt>
                <c:pt idx="934">
                  <c:v>4670</c:v>
                </c:pt>
                <c:pt idx="935">
                  <c:v>4675</c:v>
                </c:pt>
                <c:pt idx="936">
                  <c:v>4680</c:v>
                </c:pt>
                <c:pt idx="937">
                  <c:v>4685</c:v>
                </c:pt>
                <c:pt idx="938">
                  <c:v>4690</c:v>
                </c:pt>
                <c:pt idx="939">
                  <c:v>4695</c:v>
                </c:pt>
                <c:pt idx="940">
                  <c:v>4700</c:v>
                </c:pt>
                <c:pt idx="941">
                  <c:v>4705</c:v>
                </c:pt>
                <c:pt idx="942">
                  <c:v>4710</c:v>
                </c:pt>
                <c:pt idx="943">
                  <c:v>4715</c:v>
                </c:pt>
                <c:pt idx="944">
                  <c:v>4720</c:v>
                </c:pt>
                <c:pt idx="945">
                  <c:v>4725</c:v>
                </c:pt>
                <c:pt idx="946">
                  <c:v>4730</c:v>
                </c:pt>
                <c:pt idx="947">
                  <c:v>4735</c:v>
                </c:pt>
                <c:pt idx="948">
                  <c:v>4740</c:v>
                </c:pt>
                <c:pt idx="949">
                  <c:v>4745</c:v>
                </c:pt>
                <c:pt idx="950">
                  <c:v>4750</c:v>
                </c:pt>
                <c:pt idx="951">
                  <c:v>4755</c:v>
                </c:pt>
                <c:pt idx="952">
                  <c:v>4760</c:v>
                </c:pt>
                <c:pt idx="953">
                  <c:v>4765</c:v>
                </c:pt>
                <c:pt idx="954">
                  <c:v>4770</c:v>
                </c:pt>
                <c:pt idx="955">
                  <c:v>4775</c:v>
                </c:pt>
                <c:pt idx="956">
                  <c:v>4780</c:v>
                </c:pt>
                <c:pt idx="957">
                  <c:v>4785</c:v>
                </c:pt>
                <c:pt idx="958">
                  <c:v>4790</c:v>
                </c:pt>
                <c:pt idx="959">
                  <c:v>4795</c:v>
                </c:pt>
                <c:pt idx="960">
                  <c:v>4800</c:v>
                </c:pt>
                <c:pt idx="961">
                  <c:v>4805</c:v>
                </c:pt>
                <c:pt idx="962">
                  <c:v>4810</c:v>
                </c:pt>
                <c:pt idx="963">
                  <c:v>4815</c:v>
                </c:pt>
                <c:pt idx="964">
                  <c:v>4820</c:v>
                </c:pt>
                <c:pt idx="965">
                  <c:v>4825</c:v>
                </c:pt>
                <c:pt idx="966">
                  <c:v>4830</c:v>
                </c:pt>
                <c:pt idx="967">
                  <c:v>4835</c:v>
                </c:pt>
                <c:pt idx="968">
                  <c:v>4840</c:v>
                </c:pt>
                <c:pt idx="969">
                  <c:v>4845</c:v>
                </c:pt>
                <c:pt idx="970">
                  <c:v>4850</c:v>
                </c:pt>
                <c:pt idx="971">
                  <c:v>4855</c:v>
                </c:pt>
                <c:pt idx="972">
                  <c:v>4860</c:v>
                </c:pt>
                <c:pt idx="973">
                  <c:v>4865</c:v>
                </c:pt>
                <c:pt idx="974">
                  <c:v>4870</c:v>
                </c:pt>
                <c:pt idx="975">
                  <c:v>4875</c:v>
                </c:pt>
                <c:pt idx="976">
                  <c:v>4880</c:v>
                </c:pt>
                <c:pt idx="977">
                  <c:v>4885</c:v>
                </c:pt>
                <c:pt idx="978">
                  <c:v>4890</c:v>
                </c:pt>
                <c:pt idx="979">
                  <c:v>4895</c:v>
                </c:pt>
                <c:pt idx="980">
                  <c:v>4900</c:v>
                </c:pt>
                <c:pt idx="981">
                  <c:v>4905</c:v>
                </c:pt>
                <c:pt idx="982">
                  <c:v>4910</c:v>
                </c:pt>
                <c:pt idx="983">
                  <c:v>4915</c:v>
                </c:pt>
                <c:pt idx="984">
                  <c:v>4920</c:v>
                </c:pt>
                <c:pt idx="985">
                  <c:v>4925</c:v>
                </c:pt>
                <c:pt idx="986">
                  <c:v>4930</c:v>
                </c:pt>
                <c:pt idx="987">
                  <c:v>4935</c:v>
                </c:pt>
                <c:pt idx="988">
                  <c:v>4940</c:v>
                </c:pt>
                <c:pt idx="989">
                  <c:v>4945</c:v>
                </c:pt>
                <c:pt idx="990">
                  <c:v>4950</c:v>
                </c:pt>
                <c:pt idx="991">
                  <c:v>4955</c:v>
                </c:pt>
                <c:pt idx="992">
                  <c:v>4960</c:v>
                </c:pt>
                <c:pt idx="993">
                  <c:v>4965</c:v>
                </c:pt>
                <c:pt idx="994">
                  <c:v>4970</c:v>
                </c:pt>
                <c:pt idx="995">
                  <c:v>4975</c:v>
                </c:pt>
                <c:pt idx="996">
                  <c:v>4980</c:v>
                </c:pt>
                <c:pt idx="997">
                  <c:v>4985</c:v>
                </c:pt>
                <c:pt idx="998">
                  <c:v>4990</c:v>
                </c:pt>
                <c:pt idx="999">
                  <c:v>4995</c:v>
                </c:pt>
                <c:pt idx="1000">
                  <c:v>5000</c:v>
                </c:pt>
                <c:pt idx="1001">
                  <c:v>5005</c:v>
                </c:pt>
                <c:pt idx="1002">
                  <c:v>5010</c:v>
                </c:pt>
                <c:pt idx="1003">
                  <c:v>5015</c:v>
                </c:pt>
                <c:pt idx="1004">
                  <c:v>5020</c:v>
                </c:pt>
                <c:pt idx="1005">
                  <c:v>5025</c:v>
                </c:pt>
                <c:pt idx="1006">
                  <c:v>5030</c:v>
                </c:pt>
                <c:pt idx="1007">
                  <c:v>5035</c:v>
                </c:pt>
                <c:pt idx="1008">
                  <c:v>5040</c:v>
                </c:pt>
                <c:pt idx="1009">
                  <c:v>5045</c:v>
                </c:pt>
                <c:pt idx="1010">
                  <c:v>5050</c:v>
                </c:pt>
                <c:pt idx="1011">
                  <c:v>5055</c:v>
                </c:pt>
                <c:pt idx="1012">
                  <c:v>5060</c:v>
                </c:pt>
                <c:pt idx="1013">
                  <c:v>5065</c:v>
                </c:pt>
                <c:pt idx="1014">
                  <c:v>5070</c:v>
                </c:pt>
                <c:pt idx="1015">
                  <c:v>5075</c:v>
                </c:pt>
                <c:pt idx="1016">
                  <c:v>5080</c:v>
                </c:pt>
                <c:pt idx="1017">
                  <c:v>5085</c:v>
                </c:pt>
                <c:pt idx="1018">
                  <c:v>5090</c:v>
                </c:pt>
                <c:pt idx="1019">
                  <c:v>5095</c:v>
                </c:pt>
                <c:pt idx="1020">
                  <c:v>5100</c:v>
                </c:pt>
                <c:pt idx="1021">
                  <c:v>5105</c:v>
                </c:pt>
                <c:pt idx="1022">
                  <c:v>5110</c:v>
                </c:pt>
                <c:pt idx="1023">
                  <c:v>5115</c:v>
                </c:pt>
                <c:pt idx="1024">
                  <c:v>5120</c:v>
                </c:pt>
                <c:pt idx="1025">
                  <c:v>5125</c:v>
                </c:pt>
                <c:pt idx="1026">
                  <c:v>5130</c:v>
                </c:pt>
                <c:pt idx="1027">
                  <c:v>5135</c:v>
                </c:pt>
                <c:pt idx="1028">
                  <c:v>5140</c:v>
                </c:pt>
                <c:pt idx="1029">
                  <c:v>5145</c:v>
                </c:pt>
                <c:pt idx="1030">
                  <c:v>5150</c:v>
                </c:pt>
                <c:pt idx="1031">
                  <c:v>5155</c:v>
                </c:pt>
                <c:pt idx="1032">
                  <c:v>5160</c:v>
                </c:pt>
                <c:pt idx="1033">
                  <c:v>5165</c:v>
                </c:pt>
                <c:pt idx="1034">
                  <c:v>5170</c:v>
                </c:pt>
                <c:pt idx="1035">
                  <c:v>5175</c:v>
                </c:pt>
                <c:pt idx="1036">
                  <c:v>5180</c:v>
                </c:pt>
                <c:pt idx="1037">
                  <c:v>5185</c:v>
                </c:pt>
                <c:pt idx="1038">
                  <c:v>5190</c:v>
                </c:pt>
                <c:pt idx="1039">
                  <c:v>5195</c:v>
                </c:pt>
                <c:pt idx="1040">
                  <c:v>5200</c:v>
                </c:pt>
                <c:pt idx="1041">
                  <c:v>5205</c:v>
                </c:pt>
                <c:pt idx="1042">
                  <c:v>5210</c:v>
                </c:pt>
                <c:pt idx="1043">
                  <c:v>5215</c:v>
                </c:pt>
                <c:pt idx="1044">
                  <c:v>5220</c:v>
                </c:pt>
                <c:pt idx="1045">
                  <c:v>5225</c:v>
                </c:pt>
                <c:pt idx="1046">
                  <c:v>5230</c:v>
                </c:pt>
                <c:pt idx="1047">
                  <c:v>5235</c:v>
                </c:pt>
                <c:pt idx="1048">
                  <c:v>5240</c:v>
                </c:pt>
                <c:pt idx="1049">
                  <c:v>5245</c:v>
                </c:pt>
                <c:pt idx="1050">
                  <c:v>5250</c:v>
                </c:pt>
                <c:pt idx="1051">
                  <c:v>5255</c:v>
                </c:pt>
                <c:pt idx="1052">
                  <c:v>5260</c:v>
                </c:pt>
                <c:pt idx="1053">
                  <c:v>5265</c:v>
                </c:pt>
                <c:pt idx="1054">
                  <c:v>5270</c:v>
                </c:pt>
                <c:pt idx="1055">
                  <c:v>5275</c:v>
                </c:pt>
                <c:pt idx="1056">
                  <c:v>5280</c:v>
                </c:pt>
                <c:pt idx="1057">
                  <c:v>5285</c:v>
                </c:pt>
                <c:pt idx="1058">
                  <c:v>5290</c:v>
                </c:pt>
                <c:pt idx="1059">
                  <c:v>5295</c:v>
                </c:pt>
                <c:pt idx="1060">
                  <c:v>5300</c:v>
                </c:pt>
                <c:pt idx="1061">
                  <c:v>5305</c:v>
                </c:pt>
                <c:pt idx="1062">
                  <c:v>5310</c:v>
                </c:pt>
                <c:pt idx="1063">
                  <c:v>5315</c:v>
                </c:pt>
                <c:pt idx="1064">
                  <c:v>5320</c:v>
                </c:pt>
                <c:pt idx="1065">
                  <c:v>5325</c:v>
                </c:pt>
                <c:pt idx="1066">
                  <c:v>5330</c:v>
                </c:pt>
                <c:pt idx="1067">
                  <c:v>5335</c:v>
                </c:pt>
                <c:pt idx="1068">
                  <c:v>5340</c:v>
                </c:pt>
                <c:pt idx="1069">
                  <c:v>5345</c:v>
                </c:pt>
                <c:pt idx="1070">
                  <c:v>5350</c:v>
                </c:pt>
                <c:pt idx="1071">
                  <c:v>5355</c:v>
                </c:pt>
                <c:pt idx="1072">
                  <c:v>5360</c:v>
                </c:pt>
                <c:pt idx="1073">
                  <c:v>5365</c:v>
                </c:pt>
                <c:pt idx="1074">
                  <c:v>5370</c:v>
                </c:pt>
                <c:pt idx="1075">
                  <c:v>5375</c:v>
                </c:pt>
                <c:pt idx="1076">
                  <c:v>5380</c:v>
                </c:pt>
                <c:pt idx="1077">
                  <c:v>5385</c:v>
                </c:pt>
                <c:pt idx="1078">
                  <c:v>5390</c:v>
                </c:pt>
                <c:pt idx="1079">
                  <c:v>5395</c:v>
                </c:pt>
                <c:pt idx="1080">
                  <c:v>5400</c:v>
                </c:pt>
                <c:pt idx="1081">
                  <c:v>5405</c:v>
                </c:pt>
                <c:pt idx="1082">
                  <c:v>5410</c:v>
                </c:pt>
                <c:pt idx="1083">
                  <c:v>5415</c:v>
                </c:pt>
                <c:pt idx="1084">
                  <c:v>5420</c:v>
                </c:pt>
                <c:pt idx="1085">
                  <c:v>5425</c:v>
                </c:pt>
                <c:pt idx="1086">
                  <c:v>5430</c:v>
                </c:pt>
                <c:pt idx="1087">
                  <c:v>5435</c:v>
                </c:pt>
                <c:pt idx="1088">
                  <c:v>5440</c:v>
                </c:pt>
                <c:pt idx="1089">
                  <c:v>5445</c:v>
                </c:pt>
                <c:pt idx="1090">
                  <c:v>5450</c:v>
                </c:pt>
                <c:pt idx="1091">
                  <c:v>5455</c:v>
                </c:pt>
                <c:pt idx="1092">
                  <c:v>5460</c:v>
                </c:pt>
                <c:pt idx="1093">
                  <c:v>5465</c:v>
                </c:pt>
                <c:pt idx="1094">
                  <c:v>5470</c:v>
                </c:pt>
                <c:pt idx="1095">
                  <c:v>5475</c:v>
                </c:pt>
                <c:pt idx="1096">
                  <c:v>5480</c:v>
                </c:pt>
                <c:pt idx="1097">
                  <c:v>5485</c:v>
                </c:pt>
                <c:pt idx="1098">
                  <c:v>5490</c:v>
                </c:pt>
                <c:pt idx="1099">
                  <c:v>5495</c:v>
                </c:pt>
                <c:pt idx="1100">
                  <c:v>5500</c:v>
                </c:pt>
                <c:pt idx="1101">
                  <c:v>5505</c:v>
                </c:pt>
                <c:pt idx="1102">
                  <c:v>5510</c:v>
                </c:pt>
                <c:pt idx="1103">
                  <c:v>5515</c:v>
                </c:pt>
                <c:pt idx="1104">
                  <c:v>5520</c:v>
                </c:pt>
                <c:pt idx="1105">
                  <c:v>5525</c:v>
                </c:pt>
                <c:pt idx="1106">
                  <c:v>5530</c:v>
                </c:pt>
                <c:pt idx="1107">
                  <c:v>5535</c:v>
                </c:pt>
                <c:pt idx="1108">
                  <c:v>5540</c:v>
                </c:pt>
                <c:pt idx="1109">
                  <c:v>5545</c:v>
                </c:pt>
                <c:pt idx="1110">
                  <c:v>5550</c:v>
                </c:pt>
                <c:pt idx="1111">
                  <c:v>5555</c:v>
                </c:pt>
                <c:pt idx="1112">
                  <c:v>5560</c:v>
                </c:pt>
                <c:pt idx="1113">
                  <c:v>5565</c:v>
                </c:pt>
                <c:pt idx="1114">
                  <c:v>5570</c:v>
                </c:pt>
                <c:pt idx="1115">
                  <c:v>5575</c:v>
                </c:pt>
                <c:pt idx="1116">
                  <c:v>5580</c:v>
                </c:pt>
                <c:pt idx="1117">
                  <c:v>5585</c:v>
                </c:pt>
                <c:pt idx="1118">
                  <c:v>5590</c:v>
                </c:pt>
                <c:pt idx="1119">
                  <c:v>5595</c:v>
                </c:pt>
                <c:pt idx="1120">
                  <c:v>5600</c:v>
                </c:pt>
                <c:pt idx="1121">
                  <c:v>5605</c:v>
                </c:pt>
                <c:pt idx="1122">
                  <c:v>5610</c:v>
                </c:pt>
                <c:pt idx="1123">
                  <c:v>5615</c:v>
                </c:pt>
                <c:pt idx="1124">
                  <c:v>5620</c:v>
                </c:pt>
                <c:pt idx="1125">
                  <c:v>5625</c:v>
                </c:pt>
                <c:pt idx="1126">
                  <c:v>5630</c:v>
                </c:pt>
                <c:pt idx="1127">
                  <c:v>5635</c:v>
                </c:pt>
                <c:pt idx="1128">
                  <c:v>5640</c:v>
                </c:pt>
                <c:pt idx="1129">
                  <c:v>5645</c:v>
                </c:pt>
                <c:pt idx="1130">
                  <c:v>5650</c:v>
                </c:pt>
                <c:pt idx="1131">
                  <c:v>5655</c:v>
                </c:pt>
                <c:pt idx="1132">
                  <c:v>5660</c:v>
                </c:pt>
                <c:pt idx="1133">
                  <c:v>5665</c:v>
                </c:pt>
                <c:pt idx="1134">
                  <c:v>5670</c:v>
                </c:pt>
                <c:pt idx="1135">
                  <c:v>5675</c:v>
                </c:pt>
                <c:pt idx="1136">
                  <c:v>5680</c:v>
                </c:pt>
                <c:pt idx="1137">
                  <c:v>5685</c:v>
                </c:pt>
                <c:pt idx="1138">
                  <c:v>5690</c:v>
                </c:pt>
                <c:pt idx="1139">
                  <c:v>5695</c:v>
                </c:pt>
                <c:pt idx="1140">
                  <c:v>5700</c:v>
                </c:pt>
                <c:pt idx="1141">
                  <c:v>5705</c:v>
                </c:pt>
                <c:pt idx="1142">
                  <c:v>5710</c:v>
                </c:pt>
                <c:pt idx="1143">
                  <c:v>5715</c:v>
                </c:pt>
                <c:pt idx="1144">
                  <c:v>5720</c:v>
                </c:pt>
                <c:pt idx="1145">
                  <c:v>5725</c:v>
                </c:pt>
                <c:pt idx="1146">
                  <c:v>5730</c:v>
                </c:pt>
                <c:pt idx="1147">
                  <c:v>5735</c:v>
                </c:pt>
                <c:pt idx="1148">
                  <c:v>5740</c:v>
                </c:pt>
                <c:pt idx="1149">
                  <c:v>5745</c:v>
                </c:pt>
                <c:pt idx="1150">
                  <c:v>5750</c:v>
                </c:pt>
                <c:pt idx="1151">
                  <c:v>5755</c:v>
                </c:pt>
                <c:pt idx="1152">
                  <c:v>5760</c:v>
                </c:pt>
                <c:pt idx="1153">
                  <c:v>5765</c:v>
                </c:pt>
                <c:pt idx="1154">
                  <c:v>5770</c:v>
                </c:pt>
                <c:pt idx="1155">
                  <c:v>5775</c:v>
                </c:pt>
                <c:pt idx="1156">
                  <c:v>5780</c:v>
                </c:pt>
                <c:pt idx="1157">
                  <c:v>5785</c:v>
                </c:pt>
                <c:pt idx="1158">
                  <c:v>5790</c:v>
                </c:pt>
                <c:pt idx="1159">
                  <c:v>5795</c:v>
                </c:pt>
                <c:pt idx="1160">
                  <c:v>5800</c:v>
                </c:pt>
                <c:pt idx="1161">
                  <c:v>5805</c:v>
                </c:pt>
                <c:pt idx="1162">
                  <c:v>5810</c:v>
                </c:pt>
                <c:pt idx="1163">
                  <c:v>5815</c:v>
                </c:pt>
                <c:pt idx="1164">
                  <c:v>5820</c:v>
                </c:pt>
                <c:pt idx="1165">
                  <c:v>5825</c:v>
                </c:pt>
                <c:pt idx="1166">
                  <c:v>5830</c:v>
                </c:pt>
                <c:pt idx="1167">
                  <c:v>5835</c:v>
                </c:pt>
                <c:pt idx="1168">
                  <c:v>5840</c:v>
                </c:pt>
                <c:pt idx="1169">
                  <c:v>5845</c:v>
                </c:pt>
                <c:pt idx="1170">
                  <c:v>5850</c:v>
                </c:pt>
                <c:pt idx="1171">
                  <c:v>5855</c:v>
                </c:pt>
                <c:pt idx="1172">
                  <c:v>5860</c:v>
                </c:pt>
                <c:pt idx="1173">
                  <c:v>5865</c:v>
                </c:pt>
                <c:pt idx="1174">
                  <c:v>5870</c:v>
                </c:pt>
                <c:pt idx="1175">
                  <c:v>5875</c:v>
                </c:pt>
                <c:pt idx="1176">
                  <c:v>5880</c:v>
                </c:pt>
                <c:pt idx="1177">
                  <c:v>5885</c:v>
                </c:pt>
                <c:pt idx="1178">
                  <c:v>5890</c:v>
                </c:pt>
                <c:pt idx="1179">
                  <c:v>5895</c:v>
                </c:pt>
                <c:pt idx="1180">
                  <c:v>5900</c:v>
                </c:pt>
                <c:pt idx="1181">
                  <c:v>5905</c:v>
                </c:pt>
                <c:pt idx="1182">
                  <c:v>5910</c:v>
                </c:pt>
                <c:pt idx="1183">
                  <c:v>5915</c:v>
                </c:pt>
                <c:pt idx="1184">
                  <c:v>5920</c:v>
                </c:pt>
                <c:pt idx="1185">
                  <c:v>5925</c:v>
                </c:pt>
                <c:pt idx="1186">
                  <c:v>5930</c:v>
                </c:pt>
                <c:pt idx="1187">
                  <c:v>5935</c:v>
                </c:pt>
                <c:pt idx="1188">
                  <c:v>5940</c:v>
                </c:pt>
                <c:pt idx="1189">
                  <c:v>5945</c:v>
                </c:pt>
                <c:pt idx="1190">
                  <c:v>5950</c:v>
                </c:pt>
                <c:pt idx="1191">
                  <c:v>5955</c:v>
                </c:pt>
                <c:pt idx="1192">
                  <c:v>5960</c:v>
                </c:pt>
                <c:pt idx="1193">
                  <c:v>5965</c:v>
                </c:pt>
                <c:pt idx="1194">
                  <c:v>5970</c:v>
                </c:pt>
                <c:pt idx="1195">
                  <c:v>5975</c:v>
                </c:pt>
                <c:pt idx="1196">
                  <c:v>5980</c:v>
                </c:pt>
                <c:pt idx="1197">
                  <c:v>5985</c:v>
                </c:pt>
                <c:pt idx="1198">
                  <c:v>5990</c:v>
                </c:pt>
                <c:pt idx="1199">
                  <c:v>5995</c:v>
                </c:pt>
                <c:pt idx="1200">
                  <c:v>6000</c:v>
                </c:pt>
                <c:pt idx="1201">
                  <c:v>6005</c:v>
                </c:pt>
                <c:pt idx="1202">
                  <c:v>6010</c:v>
                </c:pt>
                <c:pt idx="1203">
                  <c:v>6015</c:v>
                </c:pt>
                <c:pt idx="1204">
                  <c:v>6020</c:v>
                </c:pt>
                <c:pt idx="1205">
                  <c:v>6025</c:v>
                </c:pt>
                <c:pt idx="1206">
                  <c:v>6030</c:v>
                </c:pt>
                <c:pt idx="1207">
                  <c:v>6035</c:v>
                </c:pt>
                <c:pt idx="1208">
                  <c:v>6040</c:v>
                </c:pt>
                <c:pt idx="1209">
                  <c:v>6045</c:v>
                </c:pt>
                <c:pt idx="1210">
                  <c:v>6050</c:v>
                </c:pt>
                <c:pt idx="1211">
                  <c:v>6055</c:v>
                </c:pt>
                <c:pt idx="1212">
                  <c:v>6060</c:v>
                </c:pt>
                <c:pt idx="1213">
                  <c:v>6065</c:v>
                </c:pt>
                <c:pt idx="1214">
                  <c:v>6070</c:v>
                </c:pt>
                <c:pt idx="1215">
                  <c:v>6075</c:v>
                </c:pt>
                <c:pt idx="1216">
                  <c:v>6080</c:v>
                </c:pt>
                <c:pt idx="1217">
                  <c:v>6085</c:v>
                </c:pt>
                <c:pt idx="1218">
                  <c:v>6090</c:v>
                </c:pt>
                <c:pt idx="1219">
                  <c:v>6095</c:v>
                </c:pt>
                <c:pt idx="1220">
                  <c:v>6100</c:v>
                </c:pt>
                <c:pt idx="1221">
                  <c:v>6105</c:v>
                </c:pt>
                <c:pt idx="1222">
                  <c:v>6110</c:v>
                </c:pt>
                <c:pt idx="1223">
                  <c:v>6115</c:v>
                </c:pt>
                <c:pt idx="1224">
                  <c:v>6120</c:v>
                </c:pt>
                <c:pt idx="1225">
                  <c:v>6125</c:v>
                </c:pt>
                <c:pt idx="1226">
                  <c:v>6130</c:v>
                </c:pt>
                <c:pt idx="1227">
                  <c:v>6135</c:v>
                </c:pt>
                <c:pt idx="1228">
                  <c:v>6140</c:v>
                </c:pt>
                <c:pt idx="1229">
                  <c:v>6145</c:v>
                </c:pt>
                <c:pt idx="1230">
                  <c:v>6150</c:v>
                </c:pt>
                <c:pt idx="1231">
                  <c:v>6155</c:v>
                </c:pt>
                <c:pt idx="1232">
                  <c:v>6160</c:v>
                </c:pt>
                <c:pt idx="1233">
                  <c:v>6165</c:v>
                </c:pt>
                <c:pt idx="1234">
                  <c:v>6170</c:v>
                </c:pt>
                <c:pt idx="1235">
                  <c:v>6175</c:v>
                </c:pt>
                <c:pt idx="1236">
                  <c:v>6180</c:v>
                </c:pt>
                <c:pt idx="1237">
                  <c:v>6185</c:v>
                </c:pt>
                <c:pt idx="1238">
                  <c:v>6190</c:v>
                </c:pt>
                <c:pt idx="1239">
                  <c:v>6195</c:v>
                </c:pt>
                <c:pt idx="1240">
                  <c:v>6200</c:v>
                </c:pt>
                <c:pt idx="1241">
                  <c:v>6205</c:v>
                </c:pt>
                <c:pt idx="1242">
                  <c:v>6210</c:v>
                </c:pt>
                <c:pt idx="1243">
                  <c:v>6215</c:v>
                </c:pt>
                <c:pt idx="1244">
                  <c:v>6220</c:v>
                </c:pt>
                <c:pt idx="1245">
                  <c:v>6225</c:v>
                </c:pt>
                <c:pt idx="1246">
                  <c:v>6230</c:v>
                </c:pt>
                <c:pt idx="1247">
                  <c:v>6235</c:v>
                </c:pt>
                <c:pt idx="1248">
                  <c:v>6240</c:v>
                </c:pt>
                <c:pt idx="1249">
                  <c:v>6245</c:v>
                </c:pt>
                <c:pt idx="1250">
                  <c:v>6250</c:v>
                </c:pt>
                <c:pt idx="1251">
                  <c:v>6255</c:v>
                </c:pt>
                <c:pt idx="1252">
                  <c:v>6260</c:v>
                </c:pt>
                <c:pt idx="1253">
                  <c:v>6265</c:v>
                </c:pt>
                <c:pt idx="1254">
                  <c:v>6270</c:v>
                </c:pt>
                <c:pt idx="1255">
                  <c:v>6275</c:v>
                </c:pt>
                <c:pt idx="1256">
                  <c:v>6280</c:v>
                </c:pt>
                <c:pt idx="1257">
                  <c:v>6285</c:v>
                </c:pt>
                <c:pt idx="1258">
                  <c:v>6290</c:v>
                </c:pt>
                <c:pt idx="1259">
                  <c:v>6295</c:v>
                </c:pt>
                <c:pt idx="1260">
                  <c:v>6300</c:v>
                </c:pt>
                <c:pt idx="1261">
                  <c:v>6305</c:v>
                </c:pt>
                <c:pt idx="1262">
                  <c:v>6310</c:v>
                </c:pt>
                <c:pt idx="1263">
                  <c:v>6315</c:v>
                </c:pt>
                <c:pt idx="1264">
                  <c:v>6320</c:v>
                </c:pt>
                <c:pt idx="1265">
                  <c:v>6325</c:v>
                </c:pt>
                <c:pt idx="1266">
                  <c:v>6330</c:v>
                </c:pt>
                <c:pt idx="1267">
                  <c:v>6335</c:v>
                </c:pt>
                <c:pt idx="1268">
                  <c:v>6340</c:v>
                </c:pt>
                <c:pt idx="1269">
                  <c:v>6345</c:v>
                </c:pt>
                <c:pt idx="1270">
                  <c:v>6350</c:v>
                </c:pt>
                <c:pt idx="1271">
                  <c:v>6355</c:v>
                </c:pt>
                <c:pt idx="1272">
                  <c:v>6360</c:v>
                </c:pt>
                <c:pt idx="1273">
                  <c:v>6365</c:v>
                </c:pt>
                <c:pt idx="1274">
                  <c:v>6370</c:v>
                </c:pt>
                <c:pt idx="1275">
                  <c:v>6375</c:v>
                </c:pt>
                <c:pt idx="1276">
                  <c:v>6380</c:v>
                </c:pt>
                <c:pt idx="1277">
                  <c:v>6385</c:v>
                </c:pt>
                <c:pt idx="1278">
                  <c:v>6390</c:v>
                </c:pt>
                <c:pt idx="1279">
                  <c:v>6395</c:v>
                </c:pt>
                <c:pt idx="1280">
                  <c:v>6400</c:v>
                </c:pt>
                <c:pt idx="1281">
                  <c:v>6405</c:v>
                </c:pt>
                <c:pt idx="1282">
                  <c:v>6410</c:v>
                </c:pt>
                <c:pt idx="1283">
                  <c:v>6415</c:v>
                </c:pt>
                <c:pt idx="1284">
                  <c:v>6420</c:v>
                </c:pt>
                <c:pt idx="1285">
                  <c:v>6425</c:v>
                </c:pt>
                <c:pt idx="1286">
                  <c:v>6430</c:v>
                </c:pt>
                <c:pt idx="1287">
                  <c:v>6435</c:v>
                </c:pt>
                <c:pt idx="1288">
                  <c:v>6440</c:v>
                </c:pt>
                <c:pt idx="1289">
                  <c:v>6445</c:v>
                </c:pt>
                <c:pt idx="1290">
                  <c:v>6450</c:v>
                </c:pt>
                <c:pt idx="1291">
                  <c:v>6455</c:v>
                </c:pt>
                <c:pt idx="1292">
                  <c:v>6460</c:v>
                </c:pt>
                <c:pt idx="1293">
                  <c:v>6465</c:v>
                </c:pt>
                <c:pt idx="1294">
                  <c:v>6470</c:v>
                </c:pt>
                <c:pt idx="1295">
                  <c:v>6475</c:v>
                </c:pt>
                <c:pt idx="1296">
                  <c:v>6480</c:v>
                </c:pt>
                <c:pt idx="1297">
                  <c:v>6485</c:v>
                </c:pt>
                <c:pt idx="1298">
                  <c:v>6490</c:v>
                </c:pt>
                <c:pt idx="1299">
                  <c:v>6495</c:v>
                </c:pt>
                <c:pt idx="1300">
                  <c:v>6500</c:v>
                </c:pt>
                <c:pt idx="1301">
                  <c:v>6505</c:v>
                </c:pt>
                <c:pt idx="1302">
                  <c:v>6510</c:v>
                </c:pt>
                <c:pt idx="1303">
                  <c:v>6515</c:v>
                </c:pt>
                <c:pt idx="1304">
                  <c:v>6520</c:v>
                </c:pt>
                <c:pt idx="1305">
                  <c:v>6525</c:v>
                </c:pt>
                <c:pt idx="1306">
                  <c:v>6530</c:v>
                </c:pt>
                <c:pt idx="1307">
                  <c:v>6535</c:v>
                </c:pt>
                <c:pt idx="1308">
                  <c:v>6540</c:v>
                </c:pt>
                <c:pt idx="1309">
                  <c:v>6545</c:v>
                </c:pt>
                <c:pt idx="1310">
                  <c:v>6550</c:v>
                </c:pt>
                <c:pt idx="1311">
                  <c:v>6555</c:v>
                </c:pt>
                <c:pt idx="1312">
                  <c:v>6560</c:v>
                </c:pt>
                <c:pt idx="1313">
                  <c:v>6565</c:v>
                </c:pt>
                <c:pt idx="1314">
                  <c:v>6570</c:v>
                </c:pt>
                <c:pt idx="1315">
                  <c:v>6575</c:v>
                </c:pt>
                <c:pt idx="1316">
                  <c:v>6580</c:v>
                </c:pt>
                <c:pt idx="1317">
                  <c:v>6585</c:v>
                </c:pt>
                <c:pt idx="1318">
                  <c:v>6590</c:v>
                </c:pt>
                <c:pt idx="1319">
                  <c:v>6595</c:v>
                </c:pt>
                <c:pt idx="1320">
                  <c:v>6600</c:v>
                </c:pt>
                <c:pt idx="1321">
                  <c:v>6605</c:v>
                </c:pt>
                <c:pt idx="1322">
                  <c:v>6610</c:v>
                </c:pt>
                <c:pt idx="1323">
                  <c:v>6615</c:v>
                </c:pt>
                <c:pt idx="1324">
                  <c:v>6620</c:v>
                </c:pt>
                <c:pt idx="1325">
                  <c:v>6625</c:v>
                </c:pt>
                <c:pt idx="1326">
                  <c:v>6630</c:v>
                </c:pt>
                <c:pt idx="1327">
                  <c:v>6635</c:v>
                </c:pt>
                <c:pt idx="1328">
                  <c:v>6640</c:v>
                </c:pt>
                <c:pt idx="1329">
                  <c:v>6645</c:v>
                </c:pt>
                <c:pt idx="1330">
                  <c:v>6650</c:v>
                </c:pt>
                <c:pt idx="1331">
                  <c:v>6655</c:v>
                </c:pt>
                <c:pt idx="1332">
                  <c:v>6660</c:v>
                </c:pt>
                <c:pt idx="1333">
                  <c:v>6665</c:v>
                </c:pt>
                <c:pt idx="1334">
                  <c:v>6670</c:v>
                </c:pt>
                <c:pt idx="1335">
                  <c:v>6675</c:v>
                </c:pt>
                <c:pt idx="1336">
                  <c:v>6680</c:v>
                </c:pt>
                <c:pt idx="1337">
                  <c:v>6685</c:v>
                </c:pt>
                <c:pt idx="1338">
                  <c:v>6690</c:v>
                </c:pt>
                <c:pt idx="1339">
                  <c:v>6695</c:v>
                </c:pt>
                <c:pt idx="1340">
                  <c:v>6700</c:v>
                </c:pt>
                <c:pt idx="1341">
                  <c:v>6705</c:v>
                </c:pt>
                <c:pt idx="1342">
                  <c:v>6710</c:v>
                </c:pt>
                <c:pt idx="1343">
                  <c:v>6715</c:v>
                </c:pt>
                <c:pt idx="1344">
                  <c:v>6720</c:v>
                </c:pt>
                <c:pt idx="1345">
                  <c:v>6725</c:v>
                </c:pt>
                <c:pt idx="1346">
                  <c:v>6730</c:v>
                </c:pt>
                <c:pt idx="1347">
                  <c:v>6735</c:v>
                </c:pt>
                <c:pt idx="1348">
                  <c:v>6740</c:v>
                </c:pt>
                <c:pt idx="1349">
                  <c:v>6745</c:v>
                </c:pt>
                <c:pt idx="1350">
                  <c:v>6750</c:v>
                </c:pt>
                <c:pt idx="1351">
                  <c:v>6755</c:v>
                </c:pt>
                <c:pt idx="1352">
                  <c:v>6760</c:v>
                </c:pt>
                <c:pt idx="1353">
                  <c:v>6765</c:v>
                </c:pt>
                <c:pt idx="1354">
                  <c:v>6770</c:v>
                </c:pt>
                <c:pt idx="1355">
                  <c:v>6775</c:v>
                </c:pt>
                <c:pt idx="1356">
                  <c:v>6780</c:v>
                </c:pt>
                <c:pt idx="1357">
                  <c:v>6785</c:v>
                </c:pt>
                <c:pt idx="1358">
                  <c:v>6790</c:v>
                </c:pt>
                <c:pt idx="1359">
                  <c:v>6795</c:v>
                </c:pt>
                <c:pt idx="1360">
                  <c:v>6800</c:v>
                </c:pt>
                <c:pt idx="1361">
                  <c:v>6805</c:v>
                </c:pt>
                <c:pt idx="1362">
                  <c:v>6810</c:v>
                </c:pt>
                <c:pt idx="1363">
                  <c:v>6815</c:v>
                </c:pt>
                <c:pt idx="1364">
                  <c:v>6820</c:v>
                </c:pt>
                <c:pt idx="1365">
                  <c:v>6825</c:v>
                </c:pt>
                <c:pt idx="1366">
                  <c:v>6830</c:v>
                </c:pt>
                <c:pt idx="1367">
                  <c:v>6835</c:v>
                </c:pt>
                <c:pt idx="1368">
                  <c:v>6840</c:v>
                </c:pt>
                <c:pt idx="1369">
                  <c:v>6845</c:v>
                </c:pt>
                <c:pt idx="1370">
                  <c:v>6850</c:v>
                </c:pt>
                <c:pt idx="1371">
                  <c:v>6855</c:v>
                </c:pt>
                <c:pt idx="1372">
                  <c:v>6860</c:v>
                </c:pt>
                <c:pt idx="1373">
                  <c:v>6865</c:v>
                </c:pt>
                <c:pt idx="1374">
                  <c:v>6870</c:v>
                </c:pt>
                <c:pt idx="1375">
                  <c:v>6875</c:v>
                </c:pt>
                <c:pt idx="1376">
                  <c:v>6880</c:v>
                </c:pt>
                <c:pt idx="1377">
                  <c:v>6885</c:v>
                </c:pt>
                <c:pt idx="1378">
                  <c:v>6890</c:v>
                </c:pt>
                <c:pt idx="1379">
                  <c:v>6895</c:v>
                </c:pt>
                <c:pt idx="1380">
                  <c:v>6900</c:v>
                </c:pt>
                <c:pt idx="1381">
                  <c:v>6905</c:v>
                </c:pt>
                <c:pt idx="1382">
                  <c:v>6910</c:v>
                </c:pt>
                <c:pt idx="1383">
                  <c:v>6915</c:v>
                </c:pt>
                <c:pt idx="1384">
                  <c:v>6920</c:v>
                </c:pt>
                <c:pt idx="1385">
                  <c:v>6925</c:v>
                </c:pt>
                <c:pt idx="1386">
                  <c:v>6930</c:v>
                </c:pt>
                <c:pt idx="1387">
                  <c:v>6935</c:v>
                </c:pt>
                <c:pt idx="1388">
                  <c:v>6940</c:v>
                </c:pt>
                <c:pt idx="1389">
                  <c:v>6945</c:v>
                </c:pt>
                <c:pt idx="1390">
                  <c:v>6950</c:v>
                </c:pt>
                <c:pt idx="1391">
                  <c:v>6955</c:v>
                </c:pt>
                <c:pt idx="1392">
                  <c:v>6960</c:v>
                </c:pt>
                <c:pt idx="1393">
                  <c:v>6965</c:v>
                </c:pt>
                <c:pt idx="1394">
                  <c:v>6970</c:v>
                </c:pt>
                <c:pt idx="1395">
                  <c:v>6975</c:v>
                </c:pt>
                <c:pt idx="1396">
                  <c:v>6980</c:v>
                </c:pt>
                <c:pt idx="1397">
                  <c:v>6985</c:v>
                </c:pt>
                <c:pt idx="1398">
                  <c:v>6990</c:v>
                </c:pt>
                <c:pt idx="1399">
                  <c:v>6995</c:v>
                </c:pt>
                <c:pt idx="1400">
                  <c:v>7000</c:v>
                </c:pt>
                <c:pt idx="1401">
                  <c:v>7005</c:v>
                </c:pt>
                <c:pt idx="1402">
                  <c:v>7010</c:v>
                </c:pt>
                <c:pt idx="1403">
                  <c:v>7015</c:v>
                </c:pt>
                <c:pt idx="1404">
                  <c:v>7020</c:v>
                </c:pt>
                <c:pt idx="1405">
                  <c:v>7025</c:v>
                </c:pt>
                <c:pt idx="1406">
                  <c:v>7030</c:v>
                </c:pt>
                <c:pt idx="1407">
                  <c:v>7035</c:v>
                </c:pt>
                <c:pt idx="1408">
                  <c:v>7040</c:v>
                </c:pt>
                <c:pt idx="1409">
                  <c:v>7045</c:v>
                </c:pt>
                <c:pt idx="1410">
                  <c:v>7050</c:v>
                </c:pt>
                <c:pt idx="1411">
                  <c:v>7055</c:v>
                </c:pt>
                <c:pt idx="1412">
                  <c:v>7060</c:v>
                </c:pt>
                <c:pt idx="1413">
                  <c:v>7065</c:v>
                </c:pt>
                <c:pt idx="1414">
                  <c:v>7070</c:v>
                </c:pt>
                <c:pt idx="1415">
                  <c:v>7075</c:v>
                </c:pt>
                <c:pt idx="1416">
                  <c:v>7080</c:v>
                </c:pt>
                <c:pt idx="1417">
                  <c:v>7085</c:v>
                </c:pt>
                <c:pt idx="1418">
                  <c:v>7090</c:v>
                </c:pt>
                <c:pt idx="1419">
                  <c:v>7095</c:v>
                </c:pt>
                <c:pt idx="1420">
                  <c:v>7100</c:v>
                </c:pt>
                <c:pt idx="1421">
                  <c:v>7105</c:v>
                </c:pt>
                <c:pt idx="1422">
                  <c:v>7110</c:v>
                </c:pt>
                <c:pt idx="1423">
                  <c:v>7115</c:v>
                </c:pt>
                <c:pt idx="1424">
                  <c:v>7120</c:v>
                </c:pt>
                <c:pt idx="1425">
                  <c:v>7125</c:v>
                </c:pt>
                <c:pt idx="1426">
                  <c:v>7130</c:v>
                </c:pt>
                <c:pt idx="1427">
                  <c:v>7135</c:v>
                </c:pt>
                <c:pt idx="1428">
                  <c:v>7140</c:v>
                </c:pt>
                <c:pt idx="1429">
                  <c:v>7145</c:v>
                </c:pt>
                <c:pt idx="1430">
                  <c:v>7150</c:v>
                </c:pt>
                <c:pt idx="1431">
                  <c:v>7155</c:v>
                </c:pt>
                <c:pt idx="1432">
                  <c:v>7160</c:v>
                </c:pt>
                <c:pt idx="1433">
                  <c:v>7165</c:v>
                </c:pt>
                <c:pt idx="1434">
                  <c:v>7170</c:v>
                </c:pt>
                <c:pt idx="1435">
                  <c:v>7175</c:v>
                </c:pt>
                <c:pt idx="1436">
                  <c:v>7180</c:v>
                </c:pt>
                <c:pt idx="1437">
                  <c:v>7185</c:v>
                </c:pt>
                <c:pt idx="1438">
                  <c:v>7190</c:v>
                </c:pt>
                <c:pt idx="1439">
                  <c:v>7195</c:v>
                </c:pt>
                <c:pt idx="1440">
                  <c:v>7200</c:v>
                </c:pt>
                <c:pt idx="1441">
                  <c:v>7205</c:v>
                </c:pt>
                <c:pt idx="1442">
                  <c:v>7210</c:v>
                </c:pt>
                <c:pt idx="1443">
                  <c:v>7215</c:v>
                </c:pt>
                <c:pt idx="1444">
                  <c:v>7220</c:v>
                </c:pt>
                <c:pt idx="1445">
                  <c:v>7225</c:v>
                </c:pt>
                <c:pt idx="1446">
                  <c:v>7230</c:v>
                </c:pt>
                <c:pt idx="1447">
                  <c:v>7235</c:v>
                </c:pt>
                <c:pt idx="1448">
                  <c:v>7240</c:v>
                </c:pt>
                <c:pt idx="1449">
                  <c:v>7245</c:v>
                </c:pt>
                <c:pt idx="1450">
                  <c:v>7250</c:v>
                </c:pt>
                <c:pt idx="1451">
                  <c:v>7255</c:v>
                </c:pt>
                <c:pt idx="1452">
                  <c:v>7260</c:v>
                </c:pt>
                <c:pt idx="1453">
                  <c:v>7265</c:v>
                </c:pt>
                <c:pt idx="1454">
                  <c:v>7270</c:v>
                </c:pt>
                <c:pt idx="1455">
                  <c:v>7275</c:v>
                </c:pt>
                <c:pt idx="1456">
                  <c:v>7280</c:v>
                </c:pt>
                <c:pt idx="1457">
                  <c:v>7285</c:v>
                </c:pt>
                <c:pt idx="1458">
                  <c:v>7290</c:v>
                </c:pt>
                <c:pt idx="1459">
                  <c:v>7295</c:v>
                </c:pt>
                <c:pt idx="1460">
                  <c:v>7300</c:v>
                </c:pt>
                <c:pt idx="1461">
                  <c:v>7305</c:v>
                </c:pt>
                <c:pt idx="1462">
                  <c:v>7310</c:v>
                </c:pt>
                <c:pt idx="1463">
                  <c:v>7315</c:v>
                </c:pt>
                <c:pt idx="1464">
                  <c:v>7320</c:v>
                </c:pt>
                <c:pt idx="1465">
                  <c:v>7325</c:v>
                </c:pt>
                <c:pt idx="1466">
                  <c:v>7330</c:v>
                </c:pt>
                <c:pt idx="1467">
                  <c:v>7335</c:v>
                </c:pt>
                <c:pt idx="1468">
                  <c:v>7340</c:v>
                </c:pt>
                <c:pt idx="1469">
                  <c:v>7345</c:v>
                </c:pt>
                <c:pt idx="1470">
                  <c:v>7350</c:v>
                </c:pt>
                <c:pt idx="1471">
                  <c:v>7355</c:v>
                </c:pt>
                <c:pt idx="1472">
                  <c:v>7360</c:v>
                </c:pt>
                <c:pt idx="1473">
                  <c:v>7365</c:v>
                </c:pt>
                <c:pt idx="1474">
                  <c:v>7370</c:v>
                </c:pt>
                <c:pt idx="1475">
                  <c:v>7375</c:v>
                </c:pt>
                <c:pt idx="1476">
                  <c:v>7380</c:v>
                </c:pt>
                <c:pt idx="1477">
                  <c:v>7385</c:v>
                </c:pt>
                <c:pt idx="1478">
                  <c:v>7390</c:v>
                </c:pt>
                <c:pt idx="1479">
                  <c:v>7395</c:v>
                </c:pt>
                <c:pt idx="1480">
                  <c:v>7400</c:v>
                </c:pt>
                <c:pt idx="1481">
                  <c:v>7405</c:v>
                </c:pt>
                <c:pt idx="1482">
                  <c:v>7410</c:v>
                </c:pt>
                <c:pt idx="1483">
                  <c:v>7415</c:v>
                </c:pt>
                <c:pt idx="1484">
                  <c:v>7420</c:v>
                </c:pt>
                <c:pt idx="1485">
                  <c:v>7425</c:v>
                </c:pt>
                <c:pt idx="1486">
                  <c:v>7430</c:v>
                </c:pt>
                <c:pt idx="1487">
                  <c:v>7435</c:v>
                </c:pt>
                <c:pt idx="1488">
                  <c:v>7440</c:v>
                </c:pt>
                <c:pt idx="1489">
                  <c:v>7445</c:v>
                </c:pt>
                <c:pt idx="1490">
                  <c:v>7450</c:v>
                </c:pt>
                <c:pt idx="1491">
                  <c:v>7455</c:v>
                </c:pt>
                <c:pt idx="1492">
                  <c:v>7460</c:v>
                </c:pt>
                <c:pt idx="1493">
                  <c:v>7465</c:v>
                </c:pt>
                <c:pt idx="1494">
                  <c:v>7470</c:v>
                </c:pt>
                <c:pt idx="1495">
                  <c:v>7475</c:v>
                </c:pt>
                <c:pt idx="1496">
                  <c:v>7480</c:v>
                </c:pt>
                <c:pt idx="1497">
                  <c:v>7485</c:v>
                </c:pt>
                <c:pt idx="1498">
                  <c:v>7490</c:v>
                </c:pt>
                <c:pt idx="1499">
                  <c:v>7495</c:v>
                </c:pt>
                <c:pt idx="1500">
                  <c:v>7500</c:v>
                </c:pt>
                <c:pt idx="1501">
                  <c:v>7505</c:v>
                </c:pt>
                <c:pt idx="1502">
                  <c:v>7510</c:v>
                </c:pt>
                <c:pt idx="1503">
                  <c:v>7515</c:v>
                </c:pt>
                <c:pt idx="1504">
                  <c:v>7520</c:v>
                </c:pt>
                <c:pt idx="1505">
                  <c:v>7525</c:v>
                </c:pt>
                <c:pt idx="1506">
                  <c:v>7530</c:v>
                </c:pt>
                <c:pt idx="1507">
                  <c:v>7535</c:v>
                </c:pt>
                <c:pt idx="1508">
                  <c:v>7540</c:v>
                </c:pt>
                <c:pt idx="1509">
                  <c:v>7545</c:v>
                </c:pt>
                <c:pt idx="1510">
                  <c:v>7550</c:v>
                </c:pt>
                <c:pt idx="1511">
                  <c:v>7555</c:v>
                </c:pt>
                <c:pt idx="1512">
                  <c:v>7560</c:v>
                </c:pt>
                <c:pt idx="1513">
                  <c:v>7565</c:v>
                </c:pt>
                <c:pt idx="1514">
                  <c:v>7570</c:v>
                </c:pt>
                <c:pt idx="1515">
                  <c:v>7575</c:v>
                </c:pt>
                <c:pt idx="1516">
                  <c:v>7580</c:v>
                </c:pt>
                <c:pt idx="1517">
                  <c:v>7585</c:v>
                </c:pt>
                <c:pt idx="1518">
                  <c:v>7590</c:v>
                </c:pt>
                <c:pt idx="1519">
                  <c:v>7595</c:v>
                </c:pt>
                <c:pt idx="1520">
                  <c:v>7600</c:v>
                </c:pt>
                <c:pt idx="1521">
                  <c:v>7605</c:v>
                </c:pt>
                <c:pt idx="1522">
                  <c:v>7610</c:v>
                </c:pt>
                <c:pt idx="1523">
                  <c:v>7615</c:v>
                </c:pt>
                <c:pt idx="1524">
                  <c:v>7620</c:v>
                </c:pt>
                <c:pt idx="1525">
                  <c:v>7625</c:v>
                </c:pt>
                <c:pt idx="1526">
                  <c:v>7630</c:v>
                </c:pt>
                <c:pt idx="1527">
                  <c:v>7635</c:v>
                </c:pt>
                <c:pt idx="1528">
                  <c:v>7640</c:v>
                </c:pt>
                <c:pt idx="1529">
                  <c:v>7645</c:v>
                </c:pt>
                <c:pt idx="1530">
                  <c:v>7650</c:v>
                </c:pt>
                <c:pt idx="1531">
                  <c:v>7655</c:v>
                </c:pt>
                <c:pt idx="1532">
                  <c:v>7660</c:v>
                </c:pt>
                <c:pt idx="1533">
                  <c:v>7665</c:v>
                </c:pt>
                <c:pt idx="1534">
                  <c:v>7670</c:v>
                </c:pt>
                <c:pt idx="1535">
                  <c:v>7675</c:v>
                </c:pt>
                <c:pt idx="1536">
                  <c:v>7680</c:v>
                </c:pt>
                <c:pt idx="1537">
                  <c:v>7685</c:v>
                </c:pt>
                <c:pt idx="1538">
                  <c:v>7690</c:v>
                </c:pt>
                <c:pt idx="1539">
                  <c:v>7695</c:v>
                </c:pt>
                <c:pt idx="1540">
                  <c:v>7700</c:v>
                </c:pt>
                <c:pt idx="1541">
                  <c:v>7705</c:v>
                </c:pt>
                <c:pt idx="1542">
                  <c:v>7710</c:v>
                </c:pt>
                <c:pt idx="1543">
                  <c:v>7715</c:v>
                </c:pt>
                <c:pt idx="1544">
                  <c:v>7720</c:v>
                </c:pt>
                <c:pt idx="1545">
                  <c:v>7725</c:v>
                </c:pt>
                <c:pt idx="1546">
                  <c:v>7730</c:v>
                </c:pt>
                <c:pt idx="1547">
                  <c:v>7735</c:v>
                </c:pt>
                <c:pt idx="1548">
                  <c:v>7740</c:v>
                </c:pt>
                <c:pt idx="1549">
                  <c:v>7745</c:v>
                </c:pt>
                <c:pt idx="1550">
                  <c:v>7750</c:v>
                </c:pt>
                <c:pt idx="1551">
                  <c:v>7755</c:v>
                </c:pt>
                <c:pt idx="1552">
                  <c:v>7760</c:v>
                </c:pt>
                <c:pt idx="1553">
                  <c:v>7765</c:v>
                </c:pt>
                <c:pt idx="1554">
                  <c:v>7770</c:v>
                </c:pt>
                <c:pt idx="1555">
                  <c:v>7775</c:v>
                </c:pt>
                <c:pt idx="1556">
                  <c:v>7780</c:v>
                </c:pt>
                <c:pt idx="1557">
                  <c:v>7785</c:v>
                </c:pt>
                <c:pt idx="1558">
                  <c:v>7790</c:v>
                </c:pt>
                <c:pt idx="1559">
                  <c:v>7795</c:v>
                </c:pt>
                <c:pt idx="1560">
                  <c:v>7800</c:v>
                </c:pt>
                <c:pt idx="1561">
                  <c:v>7805</c:v>
                </c:pt>
                <c:pt idx="1562">
                  <c:v>7810</c:v>
                </c:pt>
                <c:pt idx="1563">
                  <c:v>7815</c:v>
                </c:pt>
                <c:pt idx="1564">
                  <c:v>7820</c:v>
                </c:pt>
                <c:pt idx="1565">
                  <c:v>7825</c:v>
                </c:pt>
                <c:pt idx="1566">
                  <c:v>7830</c:v>
                </c:pt>
                <c:pt idx="1567">
                  <c:v>7835</c:v>
                </c:pt>
                <c:pt idx="1568">
                  <c:v>7840</c:v>
                </c:pt>
                <c:pt idx="1569">
                  <c:v>7845</c:v>
                </c:pt>
                <c:pt idx="1570">
                  <c:v>7850</c:v>
                </c:pt>
                <c:pt idx="1571">
                  <c:v>7855</c:v>
                </c:pt>
                <c:pt idx="1572">
                  <c:v>7860</c:v>
                </c:pt>
                <c:pt idx="1573">
                  <c:v>7865</c:v>
                </c:pt>
                <c:pt idx="1574">
                  <c:v>7870</c:v>
                </c:pt>
                <c:pt idx="1575">
                  <c:v>7875</c:v>
                </c:pt>
                <c:pt idx="1576">
                  <c:v>7880</c:v>
                </c:pt>
                <c:pt idx="1577">
                  <c:v>7885</c:v>
                </c:pt>
                <c:pt idx="1578">
                  <c:v>7890</c:v>
                </c:pt>
                <c:pt idx="1579">
                  <c:v>7895</c:v>
                </c:pt>
                <c:pt idx="1580">
                  <c:v>7900</c:v>
                </c:pt>
                <c:pt idx="1581">
                  <c:v>7905</c:v>
                </c:pt>
                <c:pt idx="1582">
                  <c:v>7910</c:v>
                </c:pt>
                <c:pt idx="1583">
                  <c:v>7915</c:v>
                </c:pt>
                <c:pt idx="1584">
                  <c:v>7920</c:v>
                </c:pt>
                <c:pt idx="1585">
                  <c:v>7925</c:v>
                </c:pt>
                <c:pt idx="1586">
                  <c:v>7930</c:v>
                </c:pt>
                <c:pt idx="1587">
                  <c:v>7935</c:v>
                </c:pt>
                <c:pt idx="1588">
                  <c:v>7940</c:v>
                </c:pt>
                <c:pt idx="1589">
                  <c:v>7945</c:v>
                </c:pt>
                <c:pt idx="1590">
                  <c:v>7950</c:v>
                </c:pt>
                <c:pt idx="1591">
                  <c:v>7955</c:v>
                </c:pt>
                <c:pt idx="1592">
                  <c:v>7960</c:v>
                </c:pt>
                <c:pt idx="1593">
                  <c:v>7965</c:v>
                </c:pt>
                <c:pt idx="1594">
                  <c:v>7970</c:v>
                </c:pt>
                <c:pt idx="1595">
                  <c:v>7975</c:v>
                </c:pt>
                <c:pt idx="1596">
                  <c:v>7980</c:v>
                </c:pt>
                <c:pt idx="1597">
                  <c:v>7985</c:v>
                </c:pt>
                <c:pt idx="1598">
                  <c:v>7990</c:v>
                </c:pt>
                <c:pt idx="1599">
                  <c:v>7995</c:v>
                </c:pt>
                <c:pt idx="1600">
                  <c:v>8000</c:v>
                </c:pt>
                <c:pt idx="1601">
                  <c:v>8005</c:v>
                </c:pt>
                <c:pt idx="1602">
                  <c:v>8010</c:v>
                </c:pt>
                <c:pt idx="1603">
                  <c:v>8015</c:v>
                </c:pt>
                <c:pt idx="1604">
                  <c:v>8020</c:v>
                </c:pt>
                <c:pt idx="1605">
                  <c:v>8025</c:v>
                </c:pt>
                <c:pt idx="1606">
                  <c:v>8030</c:v>
                </c:pt>
                <c:pt idx="1607">
                  <c:v>8035</c:v>
                </c:pt>
                <c:pt idx="1608">
                  <c:v>8040</c:v>
                </c:pt>
                <c:pt idx="1609">
                  <c:v>8045</c:v>
                </c:pt>
                <c:pt idx="1610">
                  <c:v>8050</c:v>
                </c:pt>
                <c:pt idx="1611">
                  <c:v>8055</c:v>
                </c:pt>
                <c:pt idx="1612">
                  <c:v>8060</c:v>
                </c:pt>
                <c:pt idx="1613">
                  <c:v>8065</c:v>
                </c:pt>
                <c:pt idx="1614">
                  <c:v>8070</c:v>
                </c:pt>
                <c:pt idx="1615">
                  <c:v>8075</c:v>
                </c:pt>
                <c:pt idx="1616">
                  <c:v>8080</c:v>
                </c:pt>
                <c:pt idx="1617">
                  <c:v>8085</c:v>
                </c:pt>
                <c:pt idx="1618">
                  <c:v>8090</c:v>
                </c:pt>
                <c:pt idx="1619">
                  <c:v>8095</c:v>
                </c:pt>
                <c:pt idx="1620">
                  <c:v>8100</c:v>
                </c:pt>
                <c:pt idx="1621">
                  <c:v>8105</c:v>
                </c:pt>
                <c:pt idx="1622">
                  <c:v>8110</c:v>
                </c:pt>
                <c:pt idx="1623">
                  <c:v>8115</c:v>
                </c:pt>
                <c:pt idx="1624">
                  <c:v>8120</c:v>
                </c:pt>
                <c:pt idx="1625">
                  <c:v>8125</c:v>
                </c:pt>
                <c:pt idx="1626">
                  <c:v>8130</c:v>
                </c:pt>
                <c:pt idx="1627">
                  <c:v>8135</c:v>
                </c:pt>
                <c:pt idx="1628">
                  <c:v>8140</c:v>
                </c:pt>
                <c:pt idx="1629">
                  <c:v>8145</c:v>
                </c:pt>
                <c:pt idx="1630">
                  <c:v>8150</c:v>
                </c:pt>
                <c:pt idx="1631">
                  <c:v>8155</c:v>
                </c:pt>
                <c:pt idx="1632">
                  <c:v>8160</c:v>
                </c:pt>
                <c:pt idx="1633">
                  <c:v>8165</c:v>
                </c:pt>
                <c:pt idx="1634">
                  <c:v>8170</c:v>
                </c:pt>
                <c:pt idx="1635">
                  <c:v>8175</c:v>
                </c:pt>
                <c:pt idx="1636">
                  <c:v>8180</c:v>
                </c:pt>
                <c:pt idx="1637">
                  <c:v>8185</c:v>
                </c:pt>
                <c:pt idx="1638">
                  <c:v>8190</c:v>
                </c:pt>
                <c:pt idx="1639">
                  <c:v>8195</c:v>
                </c:pt>
                <c:pt idx="1640">
                  <c:v>8200</c:v>
                </c:pt>
                <c:pt idx="1641">
                  <c:v>8205</c:v>
                </c:pt>
                <c:pt idx="1642">
                  <c:v>8210</c:v>
                </c:pt>
                <c:pt idx="1643">
                  <c:v>8215</c:v>
                </c:pt>
                <c:pt idx="1644">
                  <c:v>8220</c:v>
                </c:pt>
                <c:pt idx="1645">
                  <c:v>8225</c:v>
                </c:pt>
                <c:pt idx="1646">
                  <c:v>8230</c:v>
                </c:pt>
                <c:pt idx="1647">
                  <c:v>8235</c:v>
                </c:pt>
                <c:pt idx="1648">
                  <c:v>8240</c:v>
                </c:pt>
                <c:pt idx="1649">
                  <c:v>8245</c:v>
                </c:pt>
                <c:pt idx="1650">
                  <c:v>8250</c:v>
                </c:pt>
                <c:pt idx="1651">
                  <c:v>8255</c:v>
                </c:pt>
                <c:pt idx="1652">
                  <c:v>8260</c:v>
                </c:pt>
                <c:pt idx="1653">
                  <c:v>8265</c:v>
                </c:pt>
                <c:pt idx="1654">
                  <c:v>8270</c:v>
                </c:pt>
                <c:pt idx="1655">
                  <c:v>8275</c:v>
                </c:pt>
                <c:pt idx="1656">
                  <c:v>8280</c:v>
                </c:pt>
                <c:pt idx="1657">
                  <c:v>8285</c:v>
                </c:pt>
                <c:pt idx="1658">
                  <c:v>8290</c:v>
                </c:pt>
                <c:pt idx="1659">
                  <c:v>8295</c:v>
                </c:pt>
                <c:pt idx="1660">
                  <c:v>8300</c:v>
                </c:pt>
                <c:pt idx="1661">
                  <c:v>8305</c:v>
                </c:pt>
                <c:pt idx="1662">
                  <c:v>8310</c:v>
                </c:pt>
                <c:pt idx="1663">
                  <c:v>8315</c:v>
                </c:pt>
                <c:pt idx="1664">
                  <c:v>8320</c:v>
                </c:pt>
                <c:pt idx="1665">
                  <c:v>8325</c:v>
                </c:pt>
                <c:pt idx="1666">
                  <c:v>8330</c:v>
                </c:pt>
                <c:pt idx="1667">
                  <c:v>8335</c:v>
                </c:pt>
                <c:pt idx="1668">
                  <c:v>8340</c:v>
                </c:pt>
                <c:pt idx="1669">
                  <c:v>8345</c:v>
                </c:pt>
                <c:pt idx="1670">
                  <c:v>8350</c:v>
                </c:pt>
                <c:pt idx="1671">
                  <c:v>8355</c:v>
                </c:pt>
                <c:pt idx="1672">
                  <c:v>8360</c:v>
                </c:pt>
                <c:pt idx="1673">
                  <c:v>8365</c:v>
                </c:pt>
                <c:pt idx="1674">
                  <c:v>8370</c:v>
                </c:pt>
                <c:pt idx="1675">
                  <c:v>8375</c:v>
                </c:pt>
                <c:pt idx="1676">
                  <c:v>8380</c:v>
                </c:pt>
                <c:pt idx="1677">
                  <c:v>8385</c:v>
                </c:pt>
                <c:pt idx="1678">
                  <c:v>8390</c:v>
                </c:pt>
                <c:pt idx="1679">
                  <c:v>8395</c:v>
                </c:pt>
                <c:pt idx="1680">
                  <c:v>8400</c:v>
                </c:pt>
                <c:pt idx="1681">
                  <c:v>8405</c:v>
                </c:pt>
                <c:pt idx="1682">
                  <c:v>8410</c:v>
                </c:pt>
                <c:pt idx="1683">
                  <c:v>8415</c:v>
                </c:pt>
                <c:pt idx="1684">
                  <c:v>8420</c:v>
                </c:pt>
                <c:pt idx="1685">
                  <c:v>8425</c:v>
                </c:pt>
                <c:pt idx="1686">
                  <c:v>8430</c:v>
                </c:pt>
                <c:pt idx="1687">
                  <c:v>8435</c:v>
                </c:pt>
                <c:pt idx="1688">
                  <c:v>8440</c:v>
                </c:pt>
                <c:pt idx="1689">
                  <c:v>8445</c:v>
                </c:pt>
                <c:pt idx="1690">
                  <c:v>8450</c:v>
                </c:pt>
                <c:pt idx="1691">
                  <c:v>8455</c:v>
                </c:pt>
                <c:pt idx="1692">
                  <c:v>8460</c:v>
                </c:pt>
                <c:pt idx="1693">
                  <c:v>8465</c:v>
                </c:pt>
                <c:pt idx="1694">
                  <c:v>8470</c:v>
                </c:pt>
                <c:pt idx="1695">
                  <c:v>8475</c:v>
                </c:pt>
                <c:pt idx="1696">
                  <c:v>8480</c:v>
                </c:pt>
                <c:pt idx="1697">
                  <c:v>8485</c:v>
                </c:pt>
                <c:pt idx="1698">
                  <c:v>8490</c:v>
                </c:pt>
                <c:pt idx="1699">
                  <c:v>8495</c:v>
                </c:pt>
                <c:pt idx="1700">
                  <c:v>8500</c:v>
                </c:pt>
                <c:pt idx="1701">
                  <c:v>8505</c:v>
                </c:pt>
                <c:pt idx="1702">
                  <c:v>8510</c:v>
                </c:pt>
                <c:pt idx="1703">
                  <c:v>8515</c:v>
                </c:pt>
                <c:pt idx="1704">
                  <c:v>8520</c:v>
                </c:pt>
                <c:pt idx="1705">
                  <c:v>8525</c:v>
                </c:pt>
                <c:pt idx="1706">
                  <c:v>8530</c:v>
                </c:pt>
                <c:pt idx="1707">
                  <c:v>8535</c:v>
                </c:pt>
                <c:pt idx="1708">
                  <c:v>8540</c:v>
                </c:pt>
                <c:pt idx="1709">
                  <c:v>8545</c:v>
                </c:pt>
                <c:pt idx="1710">
                  <c:v>8550</c:v>
                </c:pt>
                <c:pt idx="1711">
                  <c:v>8555</c:v>
                </c:pt>
                <c:pt idx="1712">
                  <c:v>8560</c:v>
                </c:pt>
                <c:pt idx="1713">
                  <c:v>8565</c:v>
                </c:pt>
                <c:pt idx="1714">
                  <c:v>8570</c:v>
                </c:pt>
                <c:pt idx="1715">
                  <c:v>8575</c:v>
                </c:pt>
                <c:pt idx="1716">
                  <c:v>8580</c:v>
                </c:pt>
                <c:pt idx="1717">
                  <c:v>8585</c:v>
                </c:pt>
                <c:pt idx="1718">
                  <c:v>8590</c:v>
                </c:pt>
                <c:pt idx="1719">
                  <c:v>8595</c:v>
                </c:pt>
                <c:pt idx="1720">
                  <c:v>8600</c:v>
                </c:pt>
                <c:pt idx="1721">
                  <c:v>8605</c:v>
                </c:pt>
                <c:pt idx="1722">
                  <c:v>8610</c:v>
                </c:pt>
                <c:pt idx="1723">
                  <c:v>8615</c:v>
                </c:pt>
                <c:pt idx="1724">
                  <c:v>8620</c:v>
                </c:pt>
                <c:pt idx="1725">
                  <c:v>8625</c:v>
                </c:pt>
                <c:pt idx="1726">
                  <c:v>8630</c:v>
                </c:pt>
                <c:pt idx="1727">
                  <c:v>8635</c:v>
                </c:pt>
                <c:pt idx="1728">
                  <c:v>8640</c:v>
                </c:pt>
                <c:pt idx="1729">
                  <c:v>8645</c:v>
                </c:pt>
                <c:pt idx="1730">
                  <c:v>8650</c:v>
                </c:pt>
                <c:pt idx="1731">
                  <c:v>8655</c:v>
                </c:pt>
                <c:pt idx="1732">
                  <c:v>8660</c:v>
                </c:pt>
                <c:pt idx="1733">
                  <c:v>8665</c:v>
                </c:pt>
                <c:pt idx="1734">
                  <c:v>8670</c:v>
                </c:pt>
                <c:pt idx="1735">
                  <c:v>8675</c:v>
                </c:pt>
                <c:pt idx="1736">
                  <c:v>8680</c:v>
                </c:pt>
                <c:pt idx="1737">
                  <c:v>8685</c:v>
                </c:pt>
                <c:pt idx="1738">
                  <c:v>8690</c:v>
                </c:pt>
                <c:pt idx="1739">
                  <c:v>8695</c:v>
                </c:pt>
                <c:pt idx="1740">
                  <c:v>8700</c:v>
                </c:pt>
                <c:pt idx="1741">
                  <c:v>8705</c:v>
                </c:pt>
                <c:pt idx="1742">
                  <c:v>8710</c:v>
                </c:pt>
                <c:pt idx="1743">
                  <c:v>8715</c:v>
                </c:pt>
                <c:pt idx="1744">
                  <c:v>8720</c:v>
                </c:pt>
                <c:pt idx="1745">
                  <c:v>8725</c:v>
                </c:pt>
                <c:pt idx="1746">
                  <c:v>8730</c:v>
                </c:pt>
                <c:pt idx="1747">
                  <c:v>8735</c:v>
                </c:pt>
                <c:pt idx="1748">
                  <c:v>8740</c:v>
                </c:pt>
                <c:pt idx="1749">
                  <c:v>8745</c:v>
                </c:pt>
                <c:pt idx="1750">
                  <c:v>8750</c:v>
                </c:pt>
                <c:pt idx="1751">
                  <c:v>8755</c:v>
                </c:pt>
                <c:pt idx="1752">
                  <c:v>8760</c:v>
                </c:pt>
                <c:pt idx="1753">
                  <c:v>8765</c:v>
                </c:pt>
                <c:pt idx="1754">
                  <c:v>8770</c:v>
                </c:pt>
                <c:pt idx="1755">
                  <c:v>8775</c:v>
                </c:pt>
                <c:pt idx="1756">
                  <c:v>8780</c:v>
                </c:pt>
                <c:pt idx="1757">
                  <c:v>8785</c:v>
                </c:pt>
                <c:pt idx="1758">
                  <c:v>8790</c:v>
                </c:pt>
                <c:pt idx="1759">
                  <c:v>8795</c:v>
                </c:pt>
                <c:pt idx="1760">
                  <c:v>8800</c:v>
                </c:pt>
                <c:pt idx="1761">
                  <c:v>8805</c:v>
                </c:pt>
                <c:pt idx="1762">
                  <c:v>8810</c:v>
                </c:pt>
                <c:pt idx="1763">
                  <c:v>8815</c:v>
                </c:pt>
                <c:pt idx="1764">
                  <c:v>8820</c:v>
                </c:pt>
                <c:pt idx="1765">
                  <c:v>8825</c:v>
                </c:pt>
                <c:pt idx="1766">
                  <c:v>8830</c:v>
                </c:pt>
                <c:pt idx="1767">
                  <c:v>8835</c:v>
                </c:pt>
                <c:pt idx="1768">
                  <c:v>8840</c:v>
                </c:pt>
                <c:pt idx="1769">
                  <c:v>8845</c:v>
                </c:pt>
                <c:pt idx="1770">
                  <c:v>8850</c:v>
                </c:pt>
                <c:pt idx="1771">
                  <c:v>8855</c:v>
                </c:pt>
                <c:pt idx="1772">
                  <c:v>8860</c:v>
                </c:pt>
                <c:pt idx="1773">
                  <c:v>8865</c:v>
                </c:pt>
                <c:pt idx="1774">
                  <c:v>8870</c:v>
                </c:pt>
                <c:pt idx="1775">
                  <c:v>8875</c:v>
                </c:pt>
                <c:pt idx="1776">
                  <c:v>8880</c:v>
                </c:pt>
                <c:pt idx="1777">
                  <c:v>8885</c:v>
                </c:pt>
                <c:pt idx="1778">
                  <c:v>8890</c:v>
                </c:pt>
                <c:pt idx="1779">
                  <c:v>8895</c:v>
                </c:pt>
                <c:pt idx="1780">
                  <c:v>8900</c:v>
                </c:pt>
                <c:pt idx="1781">
                  <c:v>8905</c:v>
                </c:pt>
                <c:pt idx="1782">
                  <c:v>8910</c:v>
                </c:pt>
                <c:pt idx="1783">
                  <c:v>8915</c:v>
                </c:pt>
                <c:pt idx="1784">
                  <c:v>8920</c:v>
                </c:pt>
                <c:pt idx="1785">
                  <c:v>8925</c:v>
                </c:pt>
                <c:pt idx="1786">
                  <c:v>8930</c:v>
                </c:pt>
                <c:pt idx="1787">
                  <c:v>8935</c:v>
                </c:pt>
                <c:pt idx="1788">
                  <c:v>8940</c:v>
                </c:pt>
                <c:pt idx="1789">
                  <c:v>8945</c:v>
                </c:pt>
                <c:pt idx="1790">
                  <c:v>8950</c:v>
                </c:pt>
                <c:pt idx="1791">
                  <c:v>8955</c:v>
                </c:pt>
                <c:pt idx="1792">
                  <c:v>8960</c:v>
                </c:pt>
                <c:pt idx="1793">
                  <c:v>8965</c:v>
                </c:pt>
                <c:pt idx="1794">
                  <c:v>8970</c:v>
                </c:pt>
                <c:pt idx="1795">
                  <c:v>8975</c:v>
                </c:pt>
                <c:pt idx="1796">
                  <c:v>8980</c:v>
                </c:pt>
                <c:pt idx="1797">
                  <c:v>8985</c:v>
                </c:pt>
                <c:pt idx="1798">
                  <c:v>8990</c:v>
                </c:pt>
                <c:pt idx="1799">
                  <c:v>8995</c:v>
                </c:pt>
                <c:pt idx="1800">
                  <c:v>9000</c:v>
                </c:pt>
                <c:pt idx="1801">
                  <c:v>9005</c:v>
                </c:pt>
                <c:pt idx="1802">
                  <c:v>9010</c:v>
                </c:pt>
                <c:pt idx="1803">
                  <c:v>9015</c:v>
                </c:pt>
                <c:pt idx="1804">
                  <c:v>9020</c:v>
                </c:pt>
                <c:pt idx="1805">
                  <c:v>9025</c:v>
                </c:pt>
                <c:pt idx="1806">
                  <c:v>9030</c:v>
                </c:pt>
                <c:pt idx="1807">
                  <c:v>9035</c:v>
                </c:pt>
                <c:pt idx="1808">
                  <c:v>9040</c:v>
                </c:pt>
                <c:pt idx="1809">
                  <c:v>9045</c:v>
                </c:pt>
                <c:pt idx="1810">
                  <c:v>9050</c:v>
                </c:pt>
                <c:pt idx="1811">
                  <c:v>9055</c:v>
                </c:pt>
                <c:pt idx="1812">
                  <c:v>9060</c:v>
                </c:pt>
                <c:pt idx="1813">
                  <c:v>9065</c:v>
                </c:pt>
                <c:pt idx="1814">
                  <c:v>9070</c:v>
                </c:pt>
                <c:pt idx="1815">
                  <c:v>9075</c:v>
                </c:pt>
                <c:pt idx="1816">
                  <c:v>9080</c:v>
                </c:pt>
                <c:pt idx="1817">
                  <c:v>9085</c:v>
                </c:pt>
                <c:pt idx="1818">
                  <c:v>9090</c:v>
                </c:pt>
                <c:pt idx="1819">
                  <c:v>9095</c:v>
                </c:pt>
                <c:pt idx="1820">
                  <c:v>9100</c:v>
                </c:pt>
                <c:pt idx="1821">
                  <c:v>9105</c:v>
                </c:pt>
                <c:pt idx="1822">
                  <c:v>9110</c:v>
                </c:pt>
                <c:pt idx="1823">
                  <c:v>9115</c:v>
                </c:pt>
                <c:pt idx="1824">
                  <c:v>9120</c:v>
                </c:pt>
                <c:pt idx="1825">
                  <c:v>9125</c:v>
                </c:pt>
                <c:pt idx="1826">
                  <c:v>9130</c:v>
                </c:pt>
                <c:pt idx="1827">
                  <c:v>9135</c:v>
                </c:pt>
                <c:pt idx="1828">
                  <c:v>9140</c:v>
                </c:pt>
                <c:pt idx="1829">
                  <c:v>9145</c:v>
                </c:pt>
                <c:pt idx="1830">
                  <c:v>9150</c:v>
                </c:pt>
                <c:pt idx="1831">
                  <c:v>9155</c:v>
                </c:pt>
                <c:pt idx="1832">
                  <c:v>9160</c:v>
                </c:pt>
                <c:pt idx="1833">
                  <c:v>9165</c:v>
                </c:pt>
                <c:pt idx="1834">
                  <c:v>9170</c:v>
                </c:pt>
                <c:pt idx="1835">
                  <c:v>9175</c:v>
                </c:pt>
                <c:pt idx="1836">
                  <c:v>9180</c:v>
                </c:pt>
                <c:pt idx="1837">
                  <c:v>9185</c:v>
                </c:pt>
                <c:pt idx="1838">
                  <c:v>9190</c:v>
                </c:pt>
                <c:pt idx="1839">
                  <c:v>9195</c:v>
                </c:pt>
                <c:pt idx="1840">
                  <c:v>9200</c:v>
                </c:pt>
                <c:pt idx="1841">
                  <c:v>9205</c:v>
                </c:pt>
                <c:pt idx="1842">
                  <c:v>9210</c:v>
                </c:pt>
                <c:pt idx="1843">
                  <c:v>9215</c:v>
                </c:pt>
                <c:pt idx="1844">
                  <c:v>9220</c:v>
                </c:pt>
                <c:pt idx="1845">
                  <c:v>9225</c:v>
                </c:pt>
                <c:pt idx="1846">
                  <c:v>9230</c:v>
                </c:pt>
                <c:pt idx="1847">
                  <c:v>9235</c:v>
                </c:pt>
                <c:pt idx="1848">
                  <c:v>9240</c:v>
                </c:pt>
                <c:pt idx="1849">
                  <c:v>9245</c:v>
                </c:pt>
                <c:pt idx="1850">
                  <c:v>9250</c:v>
                </c:pt>
                <c:pt idx="1851">
                  <c:v>9255</c:v>
                </c:pt>
                <c:pt idx="1852">
                  <c:v>9260</c:v>
                </c:pt>
                <c:pt idx="1853">
                  <c:v>9265</c:v>
                </c:pt>
                <c:pt idx="1854">
                  <c:v>9270</c:v>
                </c:pt>
                <c:pt idx="1855">
                  <c:v>9275</c:v>
                </c:pt>
                <c:pt idx="1856">
                  <c:v>9280</c:v>
                </c:pt>
                <c:pt idx="1857">
                  <c:v>9285</c:v>
                </c:pt>
                <c:pt idx="1858">
                  <c:v>9290</c:v>
                </c:pt>
                <c:pt idx="1859">
                  <c:v>9295</c:v>
                </c:pt>
                <c:pt idx="1860">
                  <c:v>9300</c:v>
                </c:pt>
                <c:pt idx="1861">
                  <c:v>9305</c:v>
                </c:pt>
                <c:pt idx="1862">
                  <c:v>9310</c:v>
                </c:pt>
                <c:pt idx="1863">
                  <c:v>9315</c:v>
                </c:pt>
                <c:pt idx="1864">
                  <c:v>9320</c:v>
                </c:pt>
                <c:pt idx="1865">
                  <c:v>9325</c:v>
                </c:pt>
                <c:pt idx="1866">
                  <c:v>9330</c:v>
                </c:pt>
                <c:pt idx="1867">
                  <c:v>9335</c:v>
                </c:pt>
                <c:pt idx="1868">
                  <c:v>9340</c:v>
                </c:pt>
                <c:pt idx="1869">
                  <c:v>9345</c:v>
                </c:pt>
                <c:pt idx="1870">
                  <c:v>9350</c:v>
                </c:pt>
                <c:pt idx="1871">
                  <c:v>9355</c:v>
                </c:pt>
                <c:pt idx="1872">
                  <c:v>9360</c:v>
                </c:pt>
                <c:pt idx="1873">
                  <c:v>9365</c:v>
                </c:pt>
                <c:pt idx="1874">
                  <c:v>9370</c:v>
                </c:pt>
                <c:pt idx="1875">
                  <c:v>9375</c:v>
                </c:pt>
                <c:pt idx="1876">
                  <c:v>9380</c:v>
                </c:pt>
                <c:pt idx="1877">
                  <c:v>9385</c:v>
                </c:pt>
                <c:pt idx="1878">
                  <c:v>9390</c:v>
                </c:pt>
                <c:pt idx="1879">
                  <c:v>9395</c:v>
                </c:pt>
                <c:pt idx="1880">
                  <c:v>9400</c:v>
                </c:pt>
                <c:pt idx="1881">
                  <c:v>9405</c:v>
                </c:pt>
                <c:pt idx="1882">
                  <c:v>9410</c:v>
                </c:pt>
                <c:pt idx="1883">
                  <c:v>9415</c:v>
                </c:pt>
                <c:pt idx="1884">
                  <c:v>9420</c:v>
                </c:pt>
                <c:pt idx="1885">
                  <c:v>9425</c:v>
                </c:pt>
                <c:pt idx="1886">
                  <c:v>9430</c:v>
                </c:pt>
                <c:pt idx="1887">
                  <c:v>9435</c:v>
                </c:pt>
                <c:pt idx="1888">
                  <c:v>9440</c:v>
                </c:pt>
                <c:pt idx="1889">
                  <c:v>9445</c:v>
                </c:pt>
                <c:pt idx="1890">
                  <c:v>9450</c:v>
                </c:pt>
                <c:pt idx="1891">
                  <c:v>9455</c:v>
                </c:pt>
                <c:pt idx="1892">
                  <c:v>9460</c:v>
                </c:pt>
                <c:pt idx="1893">
                  <c:v>9465</c:v>
                </c:pt>
                <c:pt idx="1894">
                  <c:v>9470</c:v>
                </c:pt>
                <c:pt idx="1895">
                  <c:v>9475</c:v>
                </c:pt>
                <c:pt idx="1896">
                  <c:v>9480</c:v>
                </c:pt>
                <c:pt idx="1897">
                  <c:v>9485</c:v>
                </c:pt>
                <c:pt idx="1898">
                  <c:v>9490</c:v>
                </c:pt>
                <c:pt idx="1899">
                  <c:v>9495</c:v>
                </c:pt>
                <c:pt idx="1900">
                  <c:v>9500</c:v>
                </c:pt>
                <c:pt idx="1901">
                  <c:v>9505</c:v>
                </c:pt>
                <c:pt idx="1902">
                  <c:v>9510</c:v>
                </c:pt>
                <c:pt idx="1903">
                  <c:v>9515</c:v>
                </c:pt>
                <c:pt idx="1904">
                  <c:v>9520</c:v>
                </c:pt>
                <c:pt idx="1905">
                  <c:v>9525</c:v>
                </c:pt>
                <c:pt idx="1906">
                  <c:v>9530</c:v>
                </c:pt>
                <c:pt idx="1907">
                  <c:v>9535</c:v>
                </c:pt>
                <c:pt idx="1908">
                  <c:v>9540</c:v>
                </c:pt>
                <c:pt idx="1909">
                  <c:v>9545</c:v>
                </c:pt>
                <c:pt idx="1910">
                  <c:v>9550</c:v>
                </c:pt>
                <c:pt idx="1911">
                  <c:v>9555</c:v>
                </c:pt>
                <c:pt idx="1912">
                  <c:v>9560</c:v>
                </c:pt>
                <c:pt idx="1913">
                  <c:v>9565</c:v>
                </c:pt>
                <c:pt idx="1914">
                  <c:v>9570</c:v>
                </c:pt>
                <c:pt idx="1915">
                  <c:v>9575</c:v>
                </c:pt>
                <c:pt idx="1916">
                  <c:v>9580</c:v>
                </c:pt>
                <c:pt idx="1917">
                  <c:v>9585</c:v>
                </c:pt>
                <c:pt idx="1918">
                  <c:v>9590</c:v>
                </c:pt>
                <c:pt idx="1919">
                  <c:v>9595</c:v>
                </c:pt>
                <c:pt idx="1920">
                  <c:v>9600</c:v>
                </c:pt>
                <c:pt idx="1921">
                  <c:v>9605</c:v>
                </c:pt>
                <c:pt idx="1922">
                  <c:v>9610</c:v>
                </c:pt>
                <c:pt idx="1923">
                  <c:v>9615</c:v>
                </c:pt>
                <c:pt idx="1924">
                  <c:v>9620</c:v>
                </c:pt>
                <c:pt idx="1925">
                  <c:v>9625</c:v>
                </c:pt>
                <c:pt idx="1926">
                  <c:v>9630</c:v>
                </c:pt>
                <c:pt idx="1927">
                  <c:v>9635</c:v>
                </c:pt>
                <c:pt idx="1928">
                  <c:v>9640</c:v>
                </c:pt>
                <c:pt idx="1929">
                  <c:v>9645</c:v>
                </c:pt>
                <c:pt idx="1930">
                  <c:v>9650</c:v>
                </c:pt>
                <c:pt idx="1931">
                  <c:v>9655</c:v>
                </c:pt>
                <c:pt idx="1932">
                  <c:v>9660</c:v>
                </c:pt>
                <c:pt idx="1933">
                  <c:v>9665</c:v>
                </c:pt>
                <c:pt idx="1934">
                  <c:v>9670</c:v>
                </c:pt>
                <c:pt idx="1935">
                  <c:v>9675</c:v>
                </c:pt>
                <c:pt idx="1936">
                  <c:v>9680</c:v>
                </c:pt>
                <c:pt idx="1937">
                  <c:v>9685</c:v>
                </c:pt>
                <c:pt idx="1938">
                  <c:v>9690</c:v>
                </c:pt>
                <c:pt idx="1939">
                  <c:v>9695</c:v>
                </c:pt>
                <c:pt idx="1940">
                  <c:v>9700</c:v>
                </c:pt>
                <c:pt idx="1941">
                  <c:v>9705</c:v>
                </c:pt>
                <c:pt idx="1942">
                  <c:v>9710</c:v>
                </c:pt>
                <c:pt idx="1943">
                  <c:v>9715</c:v>
                </c:pt>
                <c:pt idx="1944">
                  <c:v>9720</c:v>
                </c:pt>
                <c:pt idx="1945">
                  <c:v>9725</c:v>
                </c:pt>
                <c:pt idx="1946">
                  <c:v>9730</c:v>
                </c:pt>
                <c:pt idx="1947">
                  <c:v>9735</c:v>
                </c:pt>
                <c:pt idx="1948">
                  <c:v>9740</c:v>
                </c:pt>
                <c:pt idx="1949">
                  <c:v>9745</c:v>
                </c:pt>
                <c:pt idx="1950">
                  <c:v>9750</c:v>
                </c:pt>
                <c:pt idx="1951">
                  <c:v>9755</c:v>
                </c:pt>
                <c:pt idx="1952">
                  <c:v>9760</c:v>
                </c:pt>
                <c:pt idx="1953">
                  <c:v>9765</c:v>
                </c:pt>
                <c:pt idx="1954">
                  <c:v>9770</c:v>
                </c:pt>
                <c:pt idx="1955">
                  <c:v>9775</c:v>
                </c:pt>
                <c:pt idx="1956">
                  <c:v>9780</c:v>
                </c:pt>
                <c:pt idx="1957">
                  <c:v>9785</c:v>
                </c:pt>
                <c:pt idx="1958">
                  <c:v>9790</c:v>
                </c:pt>
                <c:pt idx="1959">
                  <c:v>9795</c:v>
                </c:pt>
                <c:pt idx="1960">
                  <c:v>9800</c:v>
                </c:pt>
                <c:pt idx="1961">
                  <c:v>9805</c:v>
                </c:pt>
                <c:pt idx="1962">
                  <c:v>9810</c:v>
                </c:pt>
                <c:pt idx="1963">
                  <c:v>9815</c:v>
                </c:pt>
                <c:pt idx="1964">
                  <c:v>9820</c:v>
                </c:pt>
                <c:pt idx="1965">
                  <c:v>9825</c:v>
                </c:pt>
                <c:pt idx="1966">
                  <c:v>9830</c:v>
                </c:pt>
                <c:pt idx="1967">
                  <c:v>9835</c:v>
                </c:pt>
                <c:pt idx="1968">
                  <c:v>9840</c:v>
                </c:pt>
                <c:pt idx="1969">
                  <c:v>9845</c:v>
                </c:pt>
                <c:pt idx="1970">
                  <c:v>9850</c:v>
                </c:pt>
                <c:pt idx="1971">
                  <c:v>9855</c:v>
                </c:pt>
                <c:pt idx="1972">
                  <c:v>9860</c:v>
                </c:pt>
                <c:pt idx="1973">
                  <c:v>9865</c:v>
                </c:pt>
                <c:pt idx="1974">
                  <c:v>9870</c:v>
                </c:pt>
                <c:pt idx="1975">
                  <c:v>9875</c:v>
                </c:pt>
                <c:pt idx="1976">
                  <c:v>9880</c:v>
                </c:pt>
                <c:pt idx="1977">
                  <c:v>9885</c:v>
                </c:pt>
                <c:pt idx="1978">
                  <c:v>9890</c:v>
                </c:pt>
                <c:pt idx="1979">
                  <c:v>9895</c:v>
                </c:pt>
                <c:pt idx="1980">
                  <c:v>9900</c:v>
                </c:pt>
                <c:pt idx="1981">
                  <c:v>9905</c:v>
                </c:pt>
                <c:pt idx="1982">
                  <c:v>9910</c:v>
                </c:pt>
                <c:pt idx="1983">
                  <c:v>9915</c:v>
                </c:pt>
                <c:pt idx="1984">
                  <c:v>9920</c:v>
                </c:pt>
                <c:pt idx="1985">
                  <c:v>9925</c:v>
                </c:pt>
                <c:pt idx="1986">
                  <c:v>9930</c:v>
                </c:pt>
                <c:pt idx="1987">
                  <c:v>9935</c:v>
                </c:pt>
                <c:pt idx="1988">
                  <c:v>9940</c:v>
                </c:pt>
                <c:pt idx="1989">
                  <c:v>9945</c:v>
                </c:pt>
                <c:pt idx="1990">
                  <c:v>9950</c:v>
                </c:pt>
                <c:pt idx="1991">
                  <c:v>9955</c:v>
                </c:pt>
                <c:pt idx="1992">
                  <c:v>9960</c:v>
                </c:pt>
                <c:pt idx="1993">
                  <c:v>9965</c:v>
                </c:pt>
                <c:pt idx="1994">
                  <c:v>9970</c:v>
                </c:pt>
                <c:pt idx="1995">
                  <c:v>9975</c:v>
                </c:pt>
                <c:pt idx="1996">
                  <c:v>9980</c:v>
                </c:pt>
                <c:pt idx="1997">
                  <c:v>9985</c:v>
                </c:pt>
                <c:pt idx="1998">
                  <c:v>9990</c:v>
                </c:pt>
                <c:pt idx="1999">
                  <c:v>9995</c:v>
                </c:pt>
                <c:pt idx="2000">
                  <c:v>10000</c:v>
                </c:pt>
                <c:pt idx="2001">
                  <c:v>10005</c:v>
                </c:pt>
                <c:pt idx="2002">
                  <c:v>10010</c:v>
                </c:pt>
                <c:pt idx="2003">
                  <c:v>10015</c:v>
                </c:pt>
                <c:pt idx="2004">
                  <c:v>10020</c:v>
                </c:pt>
                <c:pt idx="2005">
                  <c:v>10025</c:v>
                </c:pt>
                <c:pt idx="2006">
                  <c:v>10030</c:v>
                </c:pt>
                <c:pt idx="2007">
                  <c:v>10035</c:v>
                </c:pt>
                <c:pt idx="2008">
                  <c:v>10040</c:v>
                </c:pt>
                <c:pt idx="2009">
                  <c:v>10045</c:v>
                </c:pt>
                <c:pt idx="2010">
                  <c:v>10050</c:v>
                </c:pt>
                <c:pt idx="2011">
                  <c:v>10055</c:v>
                </c:pt>
                <c:pt idx="2012">
                  <c:v>10060</c:v>
                </c:pt>
                <c:pt idx="2013">
                  <c:v>10065</c:v>
                </c:pt>
                <c:pt idx="2014">
                  <c:v>10070</c:v>
                </c:pt>
                <c:pt idx="2015">
                  <c:v>10075</c:v>
                </c:pt>
                <c:pt idx="2016">
                  <c:v>10080</c:v>
                </c:pt>
                <c:pt idx="2017">
                  <c:v>10085</c:v>
                </c:pt>
                <c:pt idx="2018">
                  <c:v>10090</c:v>
                </c:pt>
                <c:pt idx="2019">
                  <c:v>10095</c:v>
                </c:pt>
                <c:pt idx="2020">
                  <c:v>10100</c:v>
                </c:pt>
                <c:pt idx="2021">
                  <c:v>10105</c:v>
                </c:pt>
                <c:pt idx="2022">
                  <c:v>10110</c:v>
                </c:pt>
                <c:pt idx="2023">
                  <c:v>10115</c:v>
                </c:pt>
                <c:pt idx="2024">
                  <c:v>10120</c:v>
                </c:pt>
                <c:pt idx="2025">
                  <c:v>10125</c:v>
                </c:pt>
                <c:pt idx="2026">
                  <c:v>10130</c:v>
                </c:pt>
                <c:pt idx="2027">
                  <c:v>10135</c:v>
                </c:pt>
                <c:pt idx="2028">
                  <c:v>10140</c:v>
                </c:pt>
                <c:pt idx="2029">
                  <c:v>10145</c:v>
                </c:pt>
                <c:pt idx="2030">
                  <c:v>10150</c:v>
                </c:pt>
                <c:pt idx="2031">
                  <c:v>10155</c:v>
                </c:pt>
                <c:pt idx="2032">
                  <c:v>10160</c:v>
                </c:pt>
                <c:pt idx="2033">
                  <c:v>10165</c:v>
                </c:pt>
                <c:pt idx="2034">
                  <c:v>10170</c:v>
                </c:pt>
                <c:pt idx="2035">
                  <c:v>10175</c:v>
                </c:pt>
                <c:pt idx="2036">
                  <c:v>10180</c:v>
                </c:pt>
                <c:pt idx="2037">
                  <c:v>10185</c:v>
                </c:pt>
                <c:pt idx="2038">
                  <c:v>10190</c:v>
                </c:pt>
                <c:pt idx="2039">
                  <c:v>10195</c:v>
                </c:pt>
                <c:pt idx="2040">
                  <c:v>10200</c:v>
                </c:pt>
                <c:pt idx="2041">
                  <c:v>10205</c:v>
                </c:pt>
                <c:pt idx="2042">
                  <c:v>10210</c:v>
                </c:pt>
                <c:pt idx="2043">
                  <c:v>10215</c:v>
                </c:pt>
                <c:pt idx="2044">
                  <c:v>10220</c:v>
                </c:pt>
                <c:pt idx="2045">
                  <c:v>10225</c:v>
                </c:pt>
                <c:pt idx="2046">
                  <c:v>10230</c:v>
                </c:pt>
                <c:pt idx="2047">
                  <c:v>10235</c:v>
                </c:pt>
                <c:pt idx="2048">
                  <c:v>10240</c:v>
                </c:pt>
                <c:pt idx="2049">
                  <c:v>10245</c:v>
                </c:pt>
                <c:pt idx="2050">
                  <c:v>10250</c:v>
                </c:pt>
                <c:pt idx="2051">
                  <c:v>10255</c:v>
                </c:pt>
                <c:pt idx="2052">
                  <c:v>10260</c:v>
                </c:pt>
                <c:pt idx="2053">
                  <c:v>10265</c:v>
                </c:pt>
                <c:pt idx="2054">
                  <c:v>10270</c:v>
                </c:pt>
                <c:pt idx="2055">
                  <c:v>10275</c:v>
                </c:pt>
                <c:pt idx="2056">
                  <c:v>10280</c:v>
                </c:pt>
                <c:pt idx="2057">
                  <c:v>10285</c:v>
                </c:pt>
                <c:pt idx="2058">
                  <c:v>10290</c:v>
                </c:pt>
                <c:pt idx="2059">
                  <c:v>10295</c:v>
                </c:pt>
                <c:pt idx="2060">
                  <c:v>10300</c:v>
                </c:pt>
                <c:pt idx="2061">
                  <c:v>10305</c:v>
                </c:pt>
                <c:pt idx="2062">
                  <c:v>10310</c:v>
                </c:pt>
                <c:pt idx="2063">
                  <c:v>10315</c:v>
                </c:pt>
                <c:pt idx="2064">
                  <c:v>10320</c:v>
                </c:pt>
                <c:pt idx="2065">
                  <c:v>10325</c:v>
                </c:pt>
                <c:pt idx="2066">
                  <c:v>10330</c:v>
                </c:pt>
                <c:pt idx="2067">
                  <c:v>10335</c:v>
                </c:pt>
                <c:pt idx="2068">
                  <c:v>10340</c:v>
                </c:pt>
                <c:pt idx="2069">
                  <c:v>10345</c:v>
                </c:pt>
                <c:pt idx="2070">
                  <c:v>10350</c:v>
                </c:pt>
                <c:pt idx="2071">
                  <c:v>10355</c:v>
                </c:pt>
                <c:pt idx="2072">
                  <c:v>10360</c:v>
                </c:pt>
                <c:pt idx="2073">
                  <c:v>10365</c:v>
                </c:pt>
                <c:pt idx="2074">
                  <c:v>10370</c:v>
                </c:pt>
                <c:pt idx="2075">
                  <c:v>10375</c:v>
                </c:pt>
                <c:pt idx="2076">
                  <c:v>10380</c:v>
                </c:pt>
                <c:pt idx="2077">
                  <c:v>10385</c:v>
                </c:pt>
                <c:pt idx="2078">
                  <c:v>10390</c:v>
                </c:pt>
                <c:pt idx="2079">
                  <c:v>10395</c:v>
                </c:pt>
                <c:pt idx="2080">
                  <c:v>10400</c:v>
                </c:pt>
                <c:pt idx="2081">
                  <c:v>10405</c:v>
                </c:pt>
                <c:pt idx="2082">
                  <c:v>10410</c:v>
                </c:pt>
                <c:pt idx="2083">
                  <c:v>10415</c:v>
                </c:pt>
                <c:pt idx="2084">
                  <c:v>10420</c:v>
                </c:pt>
                <c:pt idx="2085">
                  <c:v>10425</c:v>
                </c:pt>
                <c:pt idx="2086">
                  <c:v>10430</c:v>
                </c:pt>
                <c:pt idx="2087">
                  <c:v>10435</c:v>
                </c:pt>
                <c:pt idx="2088">
                  <c:v>10440</c:v>
                </c:pt>
                <c:pt idx="2089">
                  <c:v>10445</c:v>
                </c:pt>
                <c:pt idx="2090">
                  <c:v>10450</c:v>
                </c:pt>
                <c:pt idx="2091">
                  <c:v>10455</c:v>
                </c:pt>
                <c:pt idx="2092">
                  <c:v>10460</c:v>
                </c:pt>
                <c:pt idx="2093">
                  <c:v>10465</c:v>
                </c:pt>
                <c:pt idx="2094">
                  <c:v>10470</c:v>
                </c:pt>
                <c:pt idx="2095">
                  <c:v>10475</c:v>
                </c:pt>
                <c:pt idx="2096">
                  <c:v>10480</c:v>
                </c:pt>
                <c:pt idx="2097">
                  <c:v>10485</c:v>
                </c:pt>
                <c:pt idx="2098">
                  <c:v>10490</c:v>
                </c:pt>
                <c:pt idx="2099">
                  <c:v>10495</c:v>
                </c:pt>
                <c:pt idx="2100">
                  <c:v>10500</c:v>
                </c:pt>
                <c:pt idx="2101">
                  <c:v>10505</c:v>
                </c:pt>
                <c:pt idx="2102">
                  <c:v>10510</c:v>
                </c:pt>
                <c:pt idx="2103">
                  <c:v>10515</c:v>
                </c:pt>
                <c:pt idx="2104">
                  <c:v>10520</c:v>
                </c:pt>
                <c:pt idx="2105">
                  <c:v>10525</c:v>
                </c:pt>
                <c:pt idx="2106">
                  <c:v>10530</c:v>
                </c:pt>
                <c:pt idx="2107">
                  <c:v>10535</c:v>
                </c:pt>
                <c:pt idx="2108">
                  <c:v>10540</c:v>
                </c:pt>
                <c:pt idx="2109">
                  <c:v>10545</c:v>
                </c:pt>
                <c:pt idx="2110">
                  <c:v>10550</c:v>
                </c:pt>
                <c:pt idx="2111">
                  <c:v>10555</c:v>
                </c:pt>
                <c:pt idx="2112">
                  <c:v>10560</c:v>
                </c:pt>
                <c:pt idx="2113">
                  <c:v>10565</c:v>
                </c:pt>
                <c:pt idx="2114">
                  <c:v>10570</c:v>
                </c:pt>
                <c:pt idx="2115">
                  <c:v>10575</c:v>
                </c:pt>
                <c:pt idx="2116">
                  <c:v>10580</c:v>
                </c:pt>
                <c:pt idx="2117">
                  <c:v>10585</c:v>
                </c:pt>
                <c:pt idx="2118">
                  <c:v>10590</c:v>
                </c:pt>
                <c:pt idx="2119">
                  <c:v>10595</c:v>
                </c:pt>
                <c:pt idx="2120">
                  <c:v>10600</c:v>
                </c:pt>
                <c:pt idx="2121">
                  <c:v>10605</c:v>
                </c:pt>
                <c:pt idx="2122">
                  <c:v>10610</c:v>
                </c:pt>
                <c:pt idx="2123">
                  <c:v>10615</c:v>
                </c:pt>
                <c:pt idx="2124">
                  <c:v>10620</c:v>
                </c:pt>
                <c:pt idx="2125">
                  <c:v>10625</c:v>
                </c:pt>
                <c:pt idx="2126">
                  <c:v>10630</c:v>
                </c:pt>
                <c:pt idx="2127">
                  <c:v>10635</c:v>
                </c:pt>
                <c:pt idx="2128">
                  <c:v>10640</c:v>
                </c:pt>
                <c:pt idx="2129">
                  <c:v>10645</c:v>
                </c:pt>
                <c:pt idx="2130">
                  <c:v>10650</c:v>
                </c:pt>
                <c:pt idx="2131">
                  <c:v>10655</c:v>
                </c:pt>
                <c:pt idx="2132">
                  <c:v>10660</c:v>
                </c:pt>
                <c:pt idx="2133">
                  <c:v>10665</c:v>
                </c:pt>
                <c:pt idx="2134">
                  <c:v>10670</c:v>
                </c:pt>
                <c:pt idx="2135">
                  <c:v>10675</c:v>
                </c:pt>
                <c:pt idx="2136">
                  <c:v>10680</c:v>
                </c:pt>
                <c:pt idx="2137">
                  <c:v>10685</c:v>
                </c:pt>
                <c:pt idx="2138">
                  <c:v>10690</c:v>
                </c:pt>
                <c:pt idx="2139">
                  <c:v>10695</c:v>
                </c:pt>
                <c:pt idx="2140">
                  <c:v>10700</c:v>
                </c:pt>
                <c:pt idx="2141">
                  <c:v>10705</c:v>
                </c:pt>
                <c:pt idx="2142">
                  <c:v>10710</c:v>
                </c:pt>
                <c:pt idx="2143">
                  <c:v>10715</c:v>
                </c:pt>
                <c:pt idx="2144">
                  <c:v>10720</c:v>
                </c:pt>
                <c:pt idx="2145">
                  <c:v>10725</c:v>
                </c:pt>
                <c:pt idx="2146">
                  <c:v>10730</c:v>
                </c:pt>
                <c:pt idx="2147">
                  <c:v>10735</c:v>
                </c:pt>
                <c:pt idx="2148">
                  <c:v>10740</c:v>
                </c:pt>
                <c:pt idx="2149">
                  <c:v>10745</c:v>
                </c:pt>
                <c:pt idx="2150">
                  <c:v>10750</c:v>
                </c:pt>
                <c:pt idx="2151">
                  <c:v>10755</c:v>
                </c:pt>
                <c:pt idx="2152">
                  <c:v>10760</c:v>
                </c:pt>
                <c:pt idx="2153">
                  <c:v>10765</c:v>
                </c:pt>
                <c:pt idx="2154">
                  <c:v>10770</c:v>
                </c:pt>
                <c:pt idx="2155">
                  <c:v>10775</c:v>
                </c:pt>
                <c:pt idx="2156">
                  <c:v>10780</c:v>
                </c:pt>
                <c:pt idx="2157">
                  <c:v>10785</c:v>
                </c:pt>
                <c:pt idx="2158">
                  <c:v>10790</c:v>
                </c:pt>
                <c:pt idx="2159">
                  <c:v>10795</c:v>
                </c:pt>
                <c:pt idx="2160">
                  <c:v>10800</c:v>
                </c:pt>
                <c:pt idx="2161">
                  <c:v>10805</c:v>
                </c:pt>
                <c:pt idx="2162">
                  <c:v>10810</c:v>
                </c:pt>
                <c:pt idx="2163">
                  <c:v>10815</c:v>
                </c:pt>
                <c:pt idx="2164">
                  <c:v>10820</c:v>
                </c:pt>
                <c:pt idx="2165">
                  <c:v>10825</c:v>
                </c:pt>
                <c:pt idx="2166">
                  <c:v>10830</c:v>
                </c:pt>
                <c:pt idx="2167">
                  <c:v>10835</c:v>
                </c:pt>
                <c:pt idx="2168">
                  <c:v>10840</c:v>
                </c:pt>
                <c:pt idx="2169">
                  <c:v>10845</c:v>
                </c:pt>
                <c:pt idx="2170">
                  <c:v>10850</c:v>
                </c:pt>
                <c:pt idx="2171">
                  <c:v>10855</c:v>
                </c:pt>
                <c:pt idx="2172">
                  <c:v>10860</c:v>
                </c:pt>
                <c:pt idx="2173">
                  <c:v>10865</c:v>
                </c:pt>
                <c:pt idx="2174">
                  <c:v>10870</c:v>
                </c:pt>
                <c:pt idx="2175">
                  <c:v>10875</c:v>
                </c:pt>
                <c:pt idx="2176">
                  <c:v>10880</c:v>
                </c:pt>
                <c:pt idx="2177">
                  <c:v>10885</c:v>
                </c:pt>
                <c:pt idx="2178">
                  <c:v>10890</c:v>
                </c:pt>
                <c:pt idx="2179">
                  <c:v>10895</c:v>
                </c:pt>
                <c:pt idx="2180">
                  <c:v>10900</c:v>
                </c:pt>
                <c:pt idx="2181">
                  <c:v>10905</c:v>
                </c:pt>
                <c:pt idx="2182">
                  <c:v>10910</c:v>
                </c:pt>
                <c:pt idx="2183">
                  <c:v>10915</c:v>
                </c:pt>
                <c:pt idx="2184">
                  <c:v>10920</c:v>
                </c:pt>
                <c:pt idx="2185">
                  <c:v>10925</c:v>
                </c:pt>
                <c:pt idx="2186">
                  <c:v>10930</c:v>
                </c:pt>
                <c:pt idx="2187">
                  <c:v>10935</c:v>
                </c:pt>
                <c:pt idx="2188">
                  <c:v>10940</c:v>
                </c:pt>
                <c:pt idx="2189">
                  <c:v>10945</c:v>
                </c:pt>
                <c:pt idx="2190">
                  <c:v>10950</c:v>
                </c:pt>
                <c:pt idx="2191">
                  <c:v>10955</c:v>
                </c:pt>
                <c:pt idx="2192">
                  <c:v>10960</c:v>
                </c:pt>
                <c:pt idx="2193">
                  <c:v>10965</c:v>
                </c:pt>
                <c:pt idx="2194">
                  <c:v>10970</c:v>
                </c:pt>
                <c:pt idx="2195">
                  <c:v>10975</c:v>
                </c:pt>
                <c:pt idx="2196">
                  <c:v>10980</c:v>
                </c:pt>
                <c:pt idx="2197">
                  <c:v>10985</c:v>
                </c:pt>
                <c:pt idx="2198">
                  <c:v>10990</c:v>
                </c:pt>
                <c:pt idx="2199">
                  <c:v>10995</c:v>
                </c:pt>
                <c:pt idx="2200">
                  <c:v>11000</c:v>
                </c:pt>
                <c:pt idx="2201">
                  <c:v>11005</c:v>
                </c:pt>
                <c:pt idx="2202">
                  <c:v>11010</c:v>
                </c:pt>
                <c:pt idx="2203">
                  <c:v>11015</c:v>
                </c:pt>
                <c:pt idx="2204">
                  <c:v>11020</c:v>
                </c:pt>
                <c:pt idx="2205">
                  <c:v>11025</c:v>
                </c:pt>
                <c:pt idx="2206">
                  <c:v>11030</c:v>
                </c:pt>
                <c:pt idx="2207">
                  <c:v>11035</c:v>
                </c:pt>
                <c:pt idx="2208">
                  <c:v>11040</c:v>
                </c:pt>
                <c:pt idx="2209">
                  <c:v>11045</c:v>
                </c:pt>
                <c:pt idx="2210">
                  <c:v>11050</c:v>
                </c:pt>
                <c:pt idx="2211">
                  <c:v>11055</c:v>
                </c:pt>
                <c:pt idx="2212">
                  <c:v>11060</c:v>
                </c:pt>
                <c:pt idx="2213">
                  <c:v>11065</c:v>
                </c:pt>
                <c:pt idx="2214">
                  <c:v>11070</c:v>
                </c:pt>
                <c:pt idx="2215">
                  <c:v>11075</c:v>
                </c:pt>
                <c:pt idx="2216">
                  <c:v>11080</c:v>
                </c:pt>
                <c:pt idx="2217">
                  <c:v>11085</c:v>
                </c:pt>
                <c:pt idx="2218">
                  <c:v>11090</c:v>
                </c:pt>
                <c:pt idx="2219">
                  <c:v>11095</c:v>
                </c:pt>
                <c:pt idx="2220">
                  <c:v>11100</c:v>
                </c:pt>
                <c:pt idx="2221">
                  <c:v>11105</c:v>
                </c:pt>
                <c:pt idx="2222">
                  <c:v>11110</c:v>
                </c:pt>
                <c:pt idx="2223">
                  <c:v>11115</c:v>
                </c:pt>
                <c:pt idx="2224">
                  <c:v>11120</c:v>
                </c:pt>
                <c:pt idx="2225">
                  <c:v>11125</c:v>
                </c:pt>
                <c:pt idx="2226">
                  <c:v>11130</c:v>
                </c:pt>
                <c:pt idx="2227">
                  <c:v>11135</c:v>
                </c:pt>
                <c:pt idx="2228">
                  <c:v>11140</c:v>
                </c:pt>
                <c:pt idx="2229">
                  <c:v>11145</c:v>
                </c:pt>
                <c:pt idx="2230">
                  <c:v>11150</c:v>
                </c:pt>
                <c:pt idx="2231">
                  <c:v>11155</c:v>
                </c:pt>
                <c:pt idx="2232">
                  <c:v>11160</c:v>
                </c:pt>
                <c:pt idx="2233">
                  <c:v>11165</c:v>
                </c:pt>
                <c:pt idx="2234">
                  <c:v>11170</c:v>
                </c:pt>
                <c:pt idx="2235">
                  <c:v>11175</c:v>
                </c:pt>
                <c:pt idx="2236">
                  <c:v>11180</c:v>
                </c:pt>
                <c:pt idx="2237">
                  <c:v>11185</c:v>
                </c:pt>
                <c:pt idx="2238">
                  <c:v>11190</c:v>
                </c:pt>
                <c:pt idx="2239">
                  <c:v>11195</c:v>
                </c:pt>
                <c:pt idx="2240">
                  <c:v>11200</c:v>
                </c:pt>
                <c:pt idx="2241">
                  <c:v>11205</c:v>
                </c:pt>
                <c:pt idx="2242">
                  <c:v>11210</c:v>
                </c:pt>
                <c:pt idx="2243">
                  <c:v>11215</c:v>
                </c:pt>
                <c:pt idx="2244">
                  <c:v>11220</c:v>
                </c:pt>
                <c:pt idx="2245">
                  <c:v>11225</c:v>
                </c:pt>
                <c:pt idx="2246">
                  <c:v>11230</c:v>
                </c:pt>
                <c:pt idx="2247">
                  <c:v>11235</c:v>
                </c:pt>
                <c:pt idx="2248">
                  <c:v>11240</c:v>
                </c:pt>
                <c:pt idx="2249">
                  <c:v>11245</c:v>
                </c:pt>
                <c:pt idx="2250">
                  <c:v>11250</c:v>
                </c:pt>
                <c:pt idx="2251">
                  <c:v>11255</c:v>
                </c:pt>
                <c:pt idx="2252">
                  <c:v>11260</c:v>
                </c:pt>
                <c:pt idx="2253">
                  <c:v>11265</c:v>
                </c:pt>
                <c:pt idx="2254">
                  <c:v>11270</c:v>
                </c:pt>
                <c:pt idx="2255">
                  <c:v>11275</c:v>
                </c:pt>
                <c:pt idx="2256">
                  <c:v>11280</c:v>
                </c:pt>
                <c:pt idx="2257">
                  <c:v>11285</c:v>
                </c:pt>
                <c:pt idx="2258">
                  <c:v>11290</c:v>
                </c:pt>
                <c:pt idx="2259">
                  <c:v>11295</c:v>
                </c:pt>
                <c:pt idx="2260">
                  <c:v>11300</c:v>
                </c:pt>
                <c:pt idx="2261">
                  <c:v>11305</c:v>
                </c:pt>
                <c:pt idx="2262">
                  <c:v>11310</c:v>
                </c:pt>
                <c:pt idx="2263">
                  <c:v>11315</c:v>
                </c:pt>
                <c:pt idx="2264">
                  <c:v>11320</c:v>
                </c:pt>
                <c:pt idx="2265">
                  <c:v>11325</c:v>
                </c:pt>
                <c:pt idx="2266">
                  <c:v>11330</c:v>
                </c:pt>
                <c:pt idx="2267">
                  <c:v>11335</c:v>
                </c:pt>
                <c:pt idx="2268">
                  <c:v>11340</c:v>
                </c:pt>
                <c:pt idx="2269">
                  <c:v>11345</c:v>
                </c:pt>
                <c:pt idx="2270">
                  <c:v>11350</c:v>
                </c:pt>
                <c:pt idx="2271">
                  <c:v>11355</c:v>
                </c:pt>
                <c:pt idx="2272">
                  <c:v>11360</c:v>
                </c:pt>
                <c:pt idx="2273">
                  <c:v>11365</c:v>
                </c:pt>
                <c:pt idx="2274">
                  <c:v>11370</c:v>
                </c:pt>
                <c:pt idx="2275">
                  <c:v>11375</c:v>
                </c:pt>
                <c:pt idx="2276">
                  <c:v>11380</c:v>
                </c:pt>
                <c:pt idx="2277">
                  <c:v>11385</c:v>
                </c:pt>
                <c:pt idx="2278">
                  <c:v>11390</c:v>
                </c:pt>
                <c:pt idx="2279">
                  <c:v>11395</c:v>
                </c:pt>
                <c:pt idx="2280">
                  <c:v>11400</c:v>
                </c:pt>
                <c:pt idx="2281">
                  <c:v>11405</c:v>
                </c:pt>
                <c:pt idx="2282">
                  <c:v>11410</c:v>
                </c:pt>
                <c:pt idx="2283">
                  <c:v>11415</c:v>
                </c:pt>
                <c:pt idx="2284">
                  <c:v>11420</c:v>
                </c:pt>
                <c:pt idx="2285">
                  <c:v>11425</c:v>
                </c:pt>
                <c:pt idx="2286">
                  <c:v>11430</c:v>
                </c:pt>
                <c:pt idx="2287">
                  <c:v>11435</c:v>
                </c:pt>
                <c:pt idx="2288">
                  <c:v>11440</c:v>
                </c:pt>
                <c:pt idx="2289">
                  <c:v>11445</c:v>
                </c:pt>
                <c:pt idx="2290">
                  <c:v>11450</c:v>
                </c:pt>
                <c:pt idx="2291">
                  <c:v>11455</c:v>
                </c:pt>
                <c:pt idx="2292">
                  <c:v>11460</c:v>
                </c:pt>
                <c:pt idx="2293">
                  <c:v>11465</c:v>
                </c:pt>
                <c:pt idx="2294">
                  <c:v>11470</c:v>
                </c:pt>
                <c:pt idx="2295">
                  <c:v>11475</c:v>
                </c:pt>
                <c:pt idx="2296">
                  <c:v>11480</c:v>
                </c:pt>
                <c:pt idx="2297">
                  <c:v>11485</c:v>
                </c:pt>
                <c:pt idx="2298">
                  <c:v>11490</c:v>
                </c:pt>
                <c:pt idx="2299">
                  <c:v>11495</c:v>
                </c:pt>
                <c:pt idx="2300">
                  <c:v>11500</c:v>
                </c:pt>
                <c:pt idx="2301">
                  <c:v>11505</c:v>
                </c:pt>
                <c:pt idx="2302">
                  <c:v>11510</c:v>
                </c:pt>
                <c:pt idx="2303">
                  <c:v>11515</c:v>
                </c:pt>
                <c:pt idx="2304">
                  <c:v>11520</c:v>
                </c:pt>
                <c:pt idx="2305">
                  <c:v>11525</c:v>
                </c:pt>
                <c:pt idx="2306">
                  <c:v>11530</c:v>
                </c:pt>
                <c:pt idx="2307">
                  <c:v>11535</c:v>
                </c:pt>
                <c:pt idx="2308">
                  <c:v>11540</c:v>
                </c:pt>
                <c:pt idx="2309">
                  <c:v>11545</c:v>
                </c:pt>
                <c:pt idx="2310">
                  <c:v>11550</c:v>
                </c:pt>
                <c:pt idx="2311">
                  <c:v>11555</c:v>
                </c:pt>
                <c:pt idx="2312">
                  <c:v>11560</c:v>
                </c:pt>
                <c:pt idx="2313">
                  <c:v>11565</c:v>
                </c:pt>
                <c:pt idx="2314">
                  <c:v>11570</c:v>
                </c:pt>
                <c:pt idx="2315">
                  <c:v>11575</c:v>
                </c:pt>
                <c:pt idx="2316">
                  <c:v>11580</c:v>
                </c:pt>
                <c:pt idx="2317">
                  <c:v>11585</c:v>
                </c:pt>
                <c:pt idx="2318">
                  <c:v>11590</c:v>
                </c:pt>
                <c:pt idx="2319">
                  <c:v>11595</c:v>
                </c:pt>
                <c:pt idx="2320">
                  <c:v>11600</c:v>
                </c:pt>
                <c:pt idx="2321">
                  <c:v>11605</c:v>
                </c:pt>
                <c:pt idx="2322">
                  <c:v>11610</c:v>
                </c:pt>
                <c:pt idx="2323">
                  <c:v>11615</c:v>
                </c:pt>
                <c:pt idx="2324">
                  <c:v>11620</c:v>
                </c:pt>
                <c:pt idx="2325">
                  <c:v>11625</c:v>
                </c:pt>
                <c:pt idx="2326">
                  <c:v>11630</c:v>
                </c:pt>
                <c:pt idx="2327">
                  <c:v>11635</c:v>
                </c:pt>
                <c:pt idx="2328">
                  <c:v>11640</c:v>
                </c:pt>
                <c:pt idx="2329">
                  <c:v>11645</c:v>
                </c:pt>
                <c:pt idx="2330">
                  <c:v>11650</c:v>
                </c:pt>
                <c:pt idx="2331">
                  <c:v>11655</c:v>
                </c:pt>
                <c:pt idx="2332">
                  <c:v>11660</c:v>
                </c:pt>
                <c:pt idx="2333">
                  <c:v>11665</c:v>
                </c:pt>
                <c:pt idx="2334">
                  <c:v>11670</c:v>
                </c:pt>
                <c:pt idx="2335">
                  <c:v>11675</c:v>
                </c:pt>
                <c:pt idx="2336">
                  <c:v>11680</c:v>
                </c:pt>
                <c:pt idx="2337">
                  <c:v>11685</c:v>
                </c:pt>
                <c:pt idx="2338">
                  <c:v>11690</c:v>
                </c:pt>
                <c:pt idx="2339">
                  <c:v>11695</c:v>
                </c:pt>
                <c:pt idx="2340">
                  <c:v>11700</c:v>
                </c:pt>
                <c:pt idx="2341">
                  <c:v>11705</c:v>
                </c:pt>
                <c:pt idx="2342">
                  <c:v>11710</c:v>
                </c:pt>
                <c:pt idx="2343">
                  <c:v>11715</c:v>
                </c:pt>
                <c:pt idx="2344">
                  <c:v>11720</c:v>
                </c:pt>
                <c:pt idx="2345">
                  <c:v>11725</c:v>
                </c:pt>
                <c:pt idx="2346">
                  <c:v>11730</c:v>
                </c:pt>
                <c:pt idx="2347">
                  <c:v>11735</c:v>
                </c:pt>
                <c:pt idx="2348">
                  <c:v>11740</c:v>
                </c:pt>
                <c:pt idx="2349">
                  <c:v>11745</c:v>
                </c:pt>
                <c:pt idx="2350">
                  <c:v>11750</c:v>
                </c:pt>
                <c:pt idx="2351">
                  <c:v>11755</c:v>
                </c:pt>
                <c:pt idx="2352">
                  <c:v>11760</c:v>
                </c:pt>
                <c:pt idx="2353">
                  <c:v>11765</c:v>
                </c:pt>
                <c:pt idx="2354">
                  <c:v>11770</c:v>
                </c:pt>
                <c:pt idx="2355">
                  <c:v>11775</c:v>
                </c:pt>
                <c:pt idx="2356">
                  <c:v>11780</c:v>
                </c:pt>
                <c:pt idx="2357">
                  <c:v>11785</c:v>
                </c:pt>
                <c:pt idx="2358">
                  <c:v>11790</c:v>
                </c:pt>
                <c:pt idx="2359">
                  <c:v>11795</c:v>
                </c:pt>
                <c:pt idx="2360">
                  <c:v>11800</c:v>
                </c:pt>
                <c:pt idx="2361">
                  <c:v>11805</c:v>
                </c:pt>
                <c:pt idx="2362">
                  <c:v>11810</c:v>
                </c:pt>
                <c:pt idx="2363">
                  <c:v>11815</c:v>
                </c:pt>
                <c:pt idx="2364">
                  <c:v>11820</c:v>
                </c:pt>
                <c:pt idx="2365">
                  <c:v>11825</c:v>
                </c:pt>
                <c:pt idx="2366">
                  <c:v>11830</c:v>
                </c:pt>
                <c:pt idx="2367">
                  <c:v>11835</c:v>
                </c:pt>
                <c:pt idx="2368">
                  <c:v>11840</c:v>
                </c:pt>
                <c:pt idx="2369">
                  <c:v>11845</c:v>
                </c:pt>
                <c:pt idx="2370">
                  <c:v>11850</c:v>
                </c:pt>
                <c:pt idx="2371">
                  <c:v>11855</c:v>
                </c:pt>
                <c:pt idx="2372">
                  <c:v>11860</c:v>
                </c:pt>
                <c:pt idx="2373">
                  <c:v>11865</c:v>
                </c:pt>
                <c:pt idx="2374">
                  <c:v>11870</c:v>
                </c:pt>
                <c:pt idx="2375">
                  <c:v>11875</c:v>
                </c:pt>
                <c:pt idx="2376">
                  <c:v>11880</c:v>
                </c:pt>
                <c:pt idx="2377">
                  <c:v>11885</c:v>
                </c:pt>
                <c:pt idx="2378">
                  <c:v>11890</c:v>
                </c:pt>
                <c:pt idx="2379">
                  <c:v>11895</c:v>
                </c:pt>
                <c:pt idx="2380">
                  <c:v>11900</c:v>
                </c:pt>
                <c:pt idx="2381">
                  <c:v>11905</c:v>
                </c:pt>
                <c:pt idx="2382">
                  <c:v>11910</c:v>
                </c:pt>
                <c:pt idx="2383">
                  <c:v>11915</c:v>
                </c:pt>
                <c:pt idx="2384">
                  <c:v>11920</c:v>
                </c:pt>
                <c:pt idx="2385">
                  <c:v>11925</c:v>
                </c:pt>
                <c:pt idx="2386">
                  <c:v>11930</c:v>
                </c:pt>
                <c:pt idx="2387">
                  <c:v>11935</c:v>
                </c:pt>
                <c:pt idx="2388">
                  <c:v>11940</c:v>
                </c:pt>
                <c:pt idx="2389">
                  <c:v>11945</c:v>
                </c:pt>
                <c:pt idx="2390">
                  <c:v>11950</c:v>
                </c:pt>
                <c:pt idx="2391">
                  <c:v>11955</c:v>
                </c:pt>
                <c:pt idx="2392">
                  <c:v>11960</c:v>
                </c:pt>
                <c:pt idx="2393">
                  <c:v>11965</c:v>
                </c:pt>
                <c:pt idx="2394">
                  <c:v>11970</c:v>
                </c:pt>
                <c:pt idx="2395">
                  <c:v>11975</c:v>
                </c:pt>
                <c:pt idx="2396">
                  <c:v>11980</c:v>
                </c:pt>
                <c:pt idx="2397">
                  <c:v>11985</c:v>
                </c:pt>
                <c:pt idx="2398">
                  <c:v>11990</c:v>
                </c:pt>
                <c:pt idx="2399">
                  <c:v>11995</c:v>
                </c:pt>
                <c:pt idx="2400">
                  <c:v>12000</c:v>
                </c:pt>
                <c:pt idx="2401">
                  <c:v>12005</c:v>
                </c:pt>
                <c:pt idx="2402">
                  <c:v>12010</c:v>
                </c:pt>
                <c:pt idx="2403">
                  <c:v>12015</c:v>
                </c:pt>
                <c:pt idx="2404">
                  <c:v>12020</c:v>
                </c:pt>
                <c:pt idx="2405">
                  <c:v>12025</c:v>
                </c:pt>
                <c:pt idx="2406">
                  <c:v>12030</c:v>
                </c:pt>
                <c:pt idx="2407">
                  <c:v>12035</c:v>
                </c:pt>
                <c:pt idx="2408">
                  <c:v>12040</c:v>
                </c:pt>
                <c:pt idx="2409">
                  <c:v>12045</c:v>
                </c:pt>
                <c:pt idx="2410">
                  <c:v>12050</c:v>
                </c:pt>
                <c:pt idx="2411">
                  <c:v>12055</c:v>
                </c:pt>
                <c:pt idx="2412">
                  <c:v>12060</c:v>
                </c:pt>
                <c:pt idx="2413">
                  <c:v>12065</c:v>
                </c:pt>
                <c:pt idx="2414">
                  <c:v>12070</c:v>
                </c:pt>
                <c:pt idx="2415">
                  <c:v>12075</c:v>
                </c:pt>
                <c:pt idx="2416">
                  <c:v>12080</c:v>
                </c:pt>
                <c:pt idx="2417">
                  <c:v>12085</c:v>
                </c:pt>
                <c:pt idx="2418">
                  <c:v>12090</c:v>
                </c:pt>
                <c:pt idx="2419">
                  <c:v>12095</c:v>
                </c:pt>
                <c:pt idx="2420">
                  <c:v>12100</c:v>
                </c:pt>
                <c:pt idx="2421">
                  <c:v>12105</c:v>
                </c:pt>
                <c:pt idx="2422">
                  <c:v>12110</c:v>
                </c:pt>
                <c:pt idx="2423">
                  <c:v>12115</c:v>
                </c:pt>
                <c:pt idx="2424">
                  <c:v>12120</c:v>
                </c:pt>
                <c:pt idx="2425">
                  <c:v>12125</c:v>
                </c:pt>
                <c:pt idx="2426">
                  <c:v>12130</c:v>
                </c:pt>
                <c:pt idx="2427">
                  <c:v>12135</c:v>
                </c:pt>
                <c:pt idx="2428">
                  <c:v>12140</c:v>
                </c:pt>
                <c:pt idx="2429">
                  <c:v>12145</c:v>
                </c:pt>
                <c:pt idx="2430">
                  <c:v>12150</c:v>
                </c:pt>
                <c:pt idx="2431">
                  <c:v>12155</c:v>
                </c:pt>
                <c:pt idx="2432">
                  <c:v>12160</c:v>
                </c:pt>
                <c:pt idx="2433">
                  <c:v>12165</c:v>
                </c:pt>
                <c:pt idx="2434">
                  <c:v>12170</c:v>
                </c:pt>
                <c:pt idx="2435">
                  <c:v>12175</c:v>
                </c:pt>
                <c:pt idx="2436">
                  <c:v>12180</c:v>
                </c:pt>
                <c:pt idx="2437">
                  <c:v>12185</c:v>
                </c:pt>
                <c:pt idx="2438">
                  <c:v>12190</c:v>
                </c:pt>
                <c:pt idx="2439">
                  <c:v>12195</c:v>
                </c:pt>
                <c:pt idx="2440">
                  <c:v>12200</c:v>
                </c:pt>
                <c:pt idx="2441">
                  <c:v>12205</c:v>
                </c:pt>
                <c:pt idx="2442">
                  <c:v>12210</c:v>
                </c:pt>
                <c:pt idx="2443">
                  <c:v>12215</c:v>
                </c:pt>
                <c:pt idx="2444">
                  <c:v>12220</c:v>
                </c:pt>
                <c:pt idx="2445">
                  <c:v>12225</c:v>
                </c:pt>
                <c:pt idx="2446">
                  <c:v>12230</c:v>
                </c:pt>
                <c:pt idx="2447">
                  <c:v>12235</c:v>
                </c:pt>
                <c:pt idx="2448">
                  <c:v>12240</c:v>
                </c:pt>
                <c:pt idx="2449">
                  <c:v>12245</c:v>
                </c:pt>
                <c:pt idx="2450">
                  <c:v>12250</c:v>
                </c:pt>
                <c:pt idx="2451">
                  <c:v>12255</c:v>
                </c:pt>
                <c:pt idx="2452">
                  <c:v>12260</c:v>
                </c:pt>
                <c:pt idx="2453">
                  <c:v>12265</c:v>
                </c:pt>
                <c:pt idx="2454">
                  <c:v>12270</c:v>
                </c:pt>
                <c:pt idx="2455">
                  <c:v>12275</c:v>
                </c:pt>
                <c:pt idx="2456">
                  <c:v>12280</c:v>
                </c:pt>
                <c:pt idx="2457">
                  <c:v>12285</c:v>
                </c:pt>
                <c:pt idx="2458">
                  <c:v>12290</c:v>
                </c:pt>
                <c:pt idx="2459">
                  <c:v>12295</c:v>
                </c:pt>
                <c:pt idx="2460">
                  <c:v>12300</c:v>
                </c:pt>
                <c:pt idx="2461">
                  <c:v>12305</c:v>
                </c:pt>
                <c:pt idx="2462">
                  <c:v>12310</c:v>
                </c:pt>
                <c:pt idx="2463">
                  <c:v>12315</c:v>
                </c:pt>
                <c:pt idx="2464">
                  <c:v>12320</c:v>
                </c:pt>
                <c:pt idx="2465">
                  <c:v>12325</c:v>
                </c:pt>
                <c:pt idx="2466">
                  <c:v>12330</c:v>
                </c:pt>
                <c:pt idx="2467">
                  <c:v>12335</c:v>
                </c:pt>
                <c:pt idx="2468">
                  <c:v>12340</c:v>
                </c:pt>
                <c:pt idx="2469">
                  <c:v>12345</c:v>
                </c:pt>
                <c:pt idx="2470">
                  <c:v>12350</c:v>
                </c:pt>
                <c:pt idx="2471">
                  <c:v>12355</c:v>
                </c:pt>
                <c:pt idx="2472">
                  <c:v>12360</c:v>
                </c:pt>
                <c:pt idx="2473">
                  <c:v>12365</c:v>
                </c:pt>
                <c:pt idx="2474">
                  <c:v>12370</c:v>
                </c:pt>
                <c:pt idx="2475">
                  <c:v>12375</c:v>
                </c:pt>
                <c:pt idx="2476">
                  <c:v>12380</c:v>
                </c:pt>
                <c:pt idx="2477">
                  <c:v>12385</c:v>
                </c:pt>
                <c:pt idx="2478">
                  <c:v>12390</c:v>
                </c:pt>
                <c:pt idx="2479">
                  <c:v>12395</c:v>
                </c:pt>
                <c:pt idx="2480">
                  <c:v>12400</c:v>
                </c:pt>
                <c:pt idx="2481">
                  <c:v>12405</c:v>
                </c:pt>
                <c:pt idx="2482">
                  <c:v>12410</c:v>
                </c:pt>
                <c:pt idx="2483">
                  <c:v>12415</c:v>
                </c:pt>
                <c:pt idx="2484">
                  <c:v>12420</c:v>
                </c:pt>
                <c:pt idx="2485">
                  <c:v>12425</c:v>
                </c:pt>
                <c:pt idx="2486">
                  <c:v>12430</c:v>
                </c:pt>
                <c:pt idx="2487">
                  <c:v>12435</c:v>
                </c:pt>
                <c:pt idx="2488">
                  <c:v>12440</c:v>
                </c:pt>
                <c:pt idx="2489">
                  <c:v>12445</c:v>
                </c:pt>
                <c:pt idx="2490">
                  <c:v>12450</c:v>
                </c:pt>
                <c:pt idx="2491">
                  <c:v>12455</c:v>
                </c:pt>
                <c:pt idx="2492">
                  <c:v>12460</c:v>
                </c:pt>
                <c:pt idx="2493">
                  <c:v>12465</c:v>
                </c:pt>
                <c:pt idx="2494">
                  <c:v>12470</c:v>
                </c:pt>
                <c:pt idx="2495">
                  <c:v>12475</c:v>
                </c:pt>
                <c:pt idx="2496">
                  <c:v>12480</c:v>
                </c:pt>
                <c:pt idx="2497">
                  <c:v>12485</c:v>
                </c:pt>
                <c:pt idx="2498">
                  <c:v>12490</c:v>
                </c:pt>
                <c:pt idx="2499">
                  <c:v>12495</c:v>
                </c:pt>
                <c:pt idx="2500">
                  <c:v>12500</c:v>
                </c:pt>
                <c:pt idx="2501">
                  <c:v>12505</c:v>
                </c:pt>
                <c:pt idx="2502">
                  <c:v>12510</c:v>
                </c:pt>
                <c:pt idx="2503">
                  <c:v>12515</c:v>
                </c:pt>
                <c:pt idx="2504">
                  <c:v>12520</c:v>
                </c:pt>
                <c:pt idx="2505">
                  <c:v>12525</c:v>
                </c:pt>
                <c:pt idx="2506">
                  <c:v>12530</c:v>
                </c:pt>
                <c:pt idx="2507">
                  <c:v>12535</c:v>
                </c:pt>
                <c:pt idx="2508">
                  <c:v>12540</c:v>
                </c:pt>
                <c:pt idx="2509">
                  <c:v>12545</c:v>
                </c:pt>
                <c:pt idx="2510">
                  <c:v>12550</c:v>
                </c:pt>
                <c:pt idx="2511">
                  <c:v>12555</c:v>
                </c:pt>
                <c:pt idx="2512">
                  <c:v>12560</c:v>
                </c:pt>
                <c:pt idx="2513">
                  <c:v>12565</c:v>
                </c:pt>
                <c:pt idx="2514">
                  <c:v>12570</c:v>
                </c:pt>
                <c:pt idx="2515">
                  <c:v>12575</c:v>
                </c:pt>
                <c:pt idx="2516">
                  <c:v>12580</c:v>
                </c:pt>
                <c:pt idx="2517">
                  <c:v>12585</c:v>
                </c:pt>
                <c:pt idx="2518">
                  <c:v>12590</c:v>
                </c:pt>
                <c:pt idx="2519">
                  <c:v>12595</c:v>
                </c:pt>
                <c:pt idx="2520">
                  <c:v>12600</c:v>
                </c:pt>
                <c:pt idx="2521">
                  <c:v>12605</c:v>
                </c:pt>
                <c:pt idx="2522">
                  <c:v>12610</c:v>
                </c:pt>
                <c:pt idx="2523">
                  <c:v>12615</c:v>
                </c:pt>
                <c:pt idx="2524">
                  <c:v>12620</c:v>
                </c:pt>
                <c:pt idx="2525">
                  <c:v>12625</c:v>
                </c:pt>
                <c:pt idx="2526">
                  <c:v>12630</c:v>
                </c:pt>
                <c:pt idx="2527">
                  <c:v>12635</c:v>
                </c:pt>
                <c:pt idx="2528">
                  <c:v>12640</c:v>
                </c:pt>
                <c:pt idx="2529">
                  <c:v>12645</c:v>
                </c:pt>
                <c:pt idx="2530">
                  <c:v>12650</c:v>
                </c:pt>
                <c:pt idx="2531">
                  <c:v>12655</c:v>
                </c:pt>
                <c:pt idx="2532">
                  <c:v>12660</c:v>
                </c:pt>
                <c:pt idx="2533">
                  <c:v>12665</c:v>
                </c:pt>
                <c:pt idx="2534">
                  <c:v>12670</c:v>
                </c:pt>
                <c:pt idx="2535">
                  <c:v>12675</c:v>
                </c:pt>
                <c:pt idx="2536">
                  <c:v>12680</c:v>
                </c:pt>
                <c:pt idx="2537">
                  <c:v>12685</c:v>
                </c:pt>
                <c:pt idx="2538">
                  <c:v>12690</c:v>
                </c:pt>
                <c:pt idx="2539">
                  <c:v>12695</c:v>
                </c:pt>
                <c:pt idx="2540">
                  <c:v>12700</c:v>
                </c:pt>
                <c:pt idx="2541">
                  <c:v>12705</c:v>
                </c:pt>
                <c:pt idx="2542">
                  <c:v>12710</c:v>
                </c:pt>
                <c:pt idx="2543">
                  <c:v>12715</c:v>
                </c:pt>
                <c:pt idx="2544">
                  <c:v>12720</c:v>
                </c:pt>
                <c:pt idx="2545">
                  <c:v>12725</c:v>
                </c:pt>
                <c:pt idx="2546">
                  <c:v>12730</c:v>
                </c:pt>
                <c:pt idx="2547">
                  <c:v>12735</c:v>
                </c:pt>
                <c:pt idx="2548">
                  <c:v>12740</c:v>
                </c:pt>
                <c:pt idx="2549">
                  <c:v>12745</c:v>
                </c:pt>
                <c:pt idx="2550">
                  <c:v>12750</c:v>
                </c:pt>
                <c:pt idx="2551">
                  <c:v>12755</c:v>
                </c:pt>
                <c:pt idx="2552">
                  <c:v>12760</c:v>
                </c:pt>
                <c:pt idx="2553">
                  <c:v>12765</c:v>
                </c:pt>
                <c:pt idx="2554">
                  <c:v>12770</c:v>
                </c:pt>
                <c:pt idx="2555">
                  <c:v>12775</c:v>
                </c:pt>
                <c:pt idx="2556">
                  <c:v>12780</c:v>
                </c:pt>
                <c:pt idx="2557">
                  <c:v>12785</c:v>
                </c:pt>
                <c:pt idx="2558">
                  <c:v>12790</c:v>
                </c:pt>
                <c:pt idx="2559">
                  <c:v>12795</c:v>
                </c:pt>
                <c:pt idx="2560">
                  <c:v>12800</c:v>
                </c:pt>
                <c:pt idx="2561">
                  <c:v>12805</c:v>
                </c:pt>
                <c:pt idx="2562">
                  <c:v>12810</c:v>
                </c:pt>
                <c:pt idx="2563">
                  <c:v>12815</c:v>
                </c:pt>
                <c:pt idx="2564">
                  <c:v>12820</c:v>
                </c:pt>
                <c:pt idx="2565">
                  <c:v>12825</c:v>
                </c:pt>
                <c:pt idx="2566">
                  <c:v>12830</c:v>
                </c:pt>
                <c:pt idx="2567">
                  <c:v>12835</c:v>
                </c:pt>
                <c:pt idx="2568">
                  <c:v>12840</c:v>
                </c:pt>
                <c:pt idx="2569">
                  <c:v>12845</c:v>
                </c:pt>
                <c:pt idx="2570">
                  <c:v>12850</c:v>
                </c:pt>
                <c:pt idx="2571">
                  <c:v>12855</c:v>
                </c:pt>
                <c:pt idx="2572">
                  <c:v>12860</c:v>
                </c:pt>
                <c:pt idx="2573">
                  <c:v>12865</c:v>
                </c:pt>
                <c:pt idx="2574">
                  <c:v>12870</c:v>
                </c:pt>
                <c:pt idx="2575">
                  <c:v>12875</c:v>
                </c:pt>
                <c:pt idx="2576">
                  <c:v>12880</c:v>
                </c:pt>
                <c:pt idx="2577">
                  <c:v>12885</c:v>
                </c:pt>
                <c:pt idx="2578">
                  <c:v>12890</c:v>
                </c:pt>
                <c:pt idx="2579">
                  <c:v>12895</c:v>
                </c:pt>
                <c:pt idx="2580">
                  <c:v>12900</c:v>
                </c:pt>
                <c:pt idx="2581">
                  <c:v>12905</c:v>
                </c:pt>
                <c:pt idx="2582">
                  <c:v>12910</c:v>
                </c:pt>
                <c:pt idx="2583">
                  <c:v>12915</c:v>
                </c:pt>
                <c:pt idx="2584">
                  <c:v>12920</c:v>
                </c:pt>
                <c:pt idx="2585">
                  <c:v>12925</c:v>
                </c:pt>
                <c:pt idx="2586">
                  <c:v>12930</c:v>
                </c:pt>
                <c:pt idx="2587">
                  <c:v>12935</c:v>
                </c:pt>
                <c:pt idx="2588">
                  <c:v>12940</c:v>
                </c:pt>
                <c:pt idx="2589">
                  <c:v>12945</c:v>
                </c:pt>
                <c:pt idx="2590">
                  <c:v>12950</c:v>
                </c:pt>
                <c:pt idx="2591">
                  <c:v>12955</c:v>
                </c:pt>
                <c:pt idx="2592">
                  <c:v>12960</c:v>
                </c:pt>
                <c:pt idx="2593">
                  <c:v>12965</c:v>
                </c:pt>
                <c:pt idx="2594">
                  <c:v>12970</c:v>
                </c:pt>
                <c:pt idx="2595">
                  <c:v>12975</c:v>
                </c:pt>
                <c:pt idx="2596">
                  <c:v>12980</c:v>
                </c:pt>
                <c:pt idx="2597">
                  <c:v>12985</c:v>
                </c:pt>
                <c:pt idx="2598">
                  <c:v>12990</c:v>
                </c:pt>
                <c:pt idx="2599">
                  <c:v>12995</c:v>
                </c:pt>
                <c:pt idx="2600">
                  <c:v>13000</c:v>
                </c:pt>
                <c:pt idx="2601">
                  <c:v>13005</c:v>
                </c:pt>
                <c:pt idx="2602">
                  <c:v>13010</c:v>
                </c:pt>
                <c:pt idx="2603">
                  <c:v>13015</c:v>
                </c:pt>
                <c:pt idx="2604">
                  <c:v>13020</c:v>
                </c:pt>
                <c:pt idx="2605">
                  <c:v>13025</c:v>
                </c:pt>
                <c:pt idx="2606">
                  <c:v>13030</c:v>
                </c:pt>
                <c:pt idx="2607">
                  <c:v>13035</c:v>
                </c:pt>
                <c:pt idx="2608">
                  <c:v>13040</c:v>
                </c:pt>
                <c:pt idx="2609">
                  <c:v>13045</c:v>
                </c:pt>
                <c:pt idx="2610">
                  <c:v>13050</c:v>
                </c:pt>
                <c:pt idx="2611">
                  <c:v>13055</c:v>
                </c:pt>
                <c:pt idx="2612">
                  <c:v>13060</c:v>
                </c:pt>
                <c:pt idx="2613">
                  <c:v>13065</c:v>
                </c:pt>
                <c:pt idx="2614">
                  <c:v>13070</c:v>
                </c:pt>
                <c:pt idx="2615">
                  <c:v>13075</c:v>
                </c:pt>
                <c:pt idx="2616">
                  <c:v>13080</c:v>
                </c:pt>
                <c:pt idx="2617">
                  <c:v>13085</c:v>
                </c:pt>
                <c:pt idx="2618">
                  <c:v>13090</c:v>
                </c:pt>
                <c:pt idx="2619">
                  <c:v>13095</c:v>
                </c:pt>
                <c:pt idx="2620">
                  <c:v>13100</c:v>
                </c:pt>
                <c:pt idx="2621">
                  <c:v>13105</c:v>
                </c:pt>
                <c:pt idx="2622">
                  <c:v>13110</c:v>
                </c:pt>
                <c:pt idx="2623">
                  <c:v>13115</c:v>
                </c:pt>
                <c:pt idx="2624">
                  <c:v>13120</c:v>
                </c:pt>
                <c:pt idx="2625">
                  <c:v>13125</c:v>
                </c:pt>
                <c:pt idx="2626">
                  <c:v>13130</c:v>
                </c:pt>
                <c:pt idx="2627">
                  <c:v>13135</c:v>
                </c:pt>
                <c:pt idx="2628">
                  <c:v>13140</c:v>
                </c:pt>
                <c:pt idx="2629">
                  <c:v>13145</c:v>
                </c:pt>
                <c:pt idx="2630">
                  <c:v>13150</c:v>
                </c:pt>
                <c:pt idx="2631">
                  <c:v>13155</c:v>
                </c:pt>
                <c:pt idx="2632">
                  <c:v>13160</c:v>
                </c:pt>
                <c:pt idx="2633">
                  <c:v>13165</c:v>
                </c:pt>
                <c:pt idx="2634">
                  <c:v>13170</c:v>
                </c:pt>
                <c:pt idx="2635">
                  <c:v>13175</c:v>
                </c:pt>
                <c:pt idx="2636">
                  <c:v>13180</c:v>
                </c:pt>
                <c:pt idx="2637">
                  <c:v>13185</c:v>
                </c:pt>
                <c:pt idx="2638">
                  <c:v>13190</c:v>
                </c:pt>
                <c:pt idx="2639">
                  <c:v>13195</c:v>
                </c:pt>
                <c:pt idx="2640">
                  <c:v>13200</c:v>
                </c:pt>
                <c:pt idx="2641">
                  <c:v>13205</c:v>
                </c:pt>
                <c:pt idx="2642">
                  <c:v>13210</c:v>
                </c:pt>
                <c:pt idx="2643">
                  <c:v>13215</c:v>
                </c:pt>
                <c:pt idx="2644">
                  <c:v>13220</c:v>
                </c:pt>
                <c:pt idx="2645">
                  <c:v>13225</c:v>
                </c:pt>
                <c:pt idx="2646">
                  <c:v>13230</c:v>
                </c:pt>
              </c:numCache>
            </c:numRef>
          </c:xVal>
          <c:yVal>
            <c:numRef>
              <c:f>Sheet1!$B$2:$B$2648</c:f>
              <c:numCache>
                <c:formatCode>General</c:formatCode>
                <c:ptCount val="2647"/>
                <c:pt idx="0">
                  <c:v>5.81</c:v>
                </c:pt>
                <c:pt idx="1">
                  <c:v>6.22</c:v>
                </c:pt>
                <c:pt idx="2">
                  <c:v>6.22</c:v>
                </c:pt>
                <c:pt idx="3">
                  <c:v>6.22</c:v>
                </c:pt>
                <c:pt idx="4">
                  <c:v>6.22</c:v>
                </c:pt>
                <c:pt idx="5">
                  <c:v>6.22</c:v>
                </c:pt>
                <c:pt idx="6">
                  <c:v>6.22</c:v>
                </c:pt>
                <c:pt idx="7">
                  <c:v>6.22</c:v>
                </c:pt>
                <c:pt idx="8">
                  <c:v>6.22</c:v>
                </c:pt>
                <c:pt idx="9">
                  <c:v>6.22</c:v>
                </c:pt>
                <c:pt idx="10">
                  <c:v>6.22</c:v>
                </c:pt>
                <c:pt idx="11">
                  <c:v>6.22</c:v>
                </c:pt>
                <c:pt idx="12">
                  <c:v>6.22</c:v>
                </c:pt>
                <c:pt idx="13">
                  <c:v>6.22</c:v>
                </c:pt>
                <c:pt idx="14">
                  <c:v>6.22</c:v>
                </c:pt>
                <c:pt idx="15">
                  <c:v>6.22</c:v>
                </c:pt>
                <c:pt idx="16">
                  <c:v>6.22</c:v>
                </c:pt>
                <c:pt idx="17">
                  <c:v>6.22</c:v>
                </c:pt>
                <c:pt idx="18">
                  <c:v>6.22</c:v>
                </c:pt>
                <c:pt idx="19">
                  <c:v>6.22</c:v>
                </c:pt>
                <c:pt idx="20">
                  <c:v>6.22</c:v>
                </c:pt>
                <c:pt idx="21">
                  <c:v>6.22</c:v>
                </c:pt>
                <c:pt idx="22">
                  <c:v>6.22</c:v>
                </c:pt>
                <c:pt idx="23">
                  <c:v>6.22</c:v>
                </c:pt>
                <c:pt idx="24">
                  <c:v>6.22</c:v>
                </c:pt>
                <c:pt idx="25">
                  <c:v>6.22</c:v>
                </c:pt>
                <c:pt idx="26">
                  <c:v>6.22</c:v>
                </c:pt>
                <c:pt idx="27">
                  <c:v>6.6199999999999966</c:v>
                </c:pt>
                <c:pt idx="28">
                  <c:v>6.6199999999999966</c:v>
                </c:pt>
                <c:pt idx="29">
                  <c:v>6.6199999999999966</c:v>
                </c:pt>
                <c:pt idx="30">
                  <c:v>6.6199999999999966</c:v>
                </c:pt>
                <c:pt idx="31">
                  <c:v>6.6199999999999966</c:v>
                </c:pt>
                <c:pt idx="32">
                  <c:v>6.6199999999999966</c:v>
                </c:pt>
                <c:pt idx="33">
                  <c:v>6.6199999999999966</c:v>
                </c:pt>
                <c:pt idx="34">
                  <c:v>6.6199999999999966</c:v>
                </c:pt>
                <c:pt idx="35">
                  <c:v>6.6199999999999966</c:v>
                </c:pt>
                <c:pt idx="36">
                  <c:v>6.6199999999999966</c:v>
                </c:pt>
                <c:pt idx="37">
                  <c:v>6.6199999999999966</c:v>
                </c:pt>
                <c:pt idx="38">
                  <c:v>6.6199999999999966</c:v>
                </c:pt>
                <c:pt idx="39">
                  <c:v>6.6199999999999966</c:v>
                </c:pt>
                <c:pt idx="40">
                  <c:v>6.6199999999999966</c:v>
                </c:pt>
                <c:pt idx="41">
                  <c:v>6.6199999999999966</c:v>
                </c:pt>
                <c:pt idx="42">
                  <c:v>6.6199999999999966</c:v>
                </c:pt>
                <c:pt idx="43">
                  <c:v>6.6199999999999966</c:v>
                </c:pt>
                <c:pt idx="44">
                  <c:v>6.6199999999999966</c:v>
                </c:pt>
                <c:pt idx="45">
                  <c:v>6.6199999999999966</c:v>
                </c:pt>
                <c:pt idx="46">
                  <c:v>7.03</c:v>
                </c:pt>
                <c:pt idx="47">
                  <c:v>7.03</c:v>
                </c:pt>
                <c:pt idx="48">
                  <c:v>7.03</c:v>
                </c:pt>
                <c:pt idx="49">
                  <c:v>7.03</c:v>
                </c:pt>
                <c:pt idx="50">
                  <c:v>7.03</c:v>
                </c:pt>
                <c:pt idx="51">
                  <c:v>7.03</c:v>
                </c:pt>
                <c:pt idx="52">
                  <c:v>7.03</c:v>
                </c:pt>
                <c:pt idx="53">
                  <c:v>7.03</c:v>
                </c:pt>
                <c:pt idx="54">
                  <c:v>7.03</c:v>
                </c:pt>
                <c:pt idx="55">
                  <c:v>7.03</c:v>
                </c:pt>
                <c:pt idx="56">
                  <c:v>7.03</c:v>
                </c:pt>
                <c:pt idx="57">
                  <c:v>7.03</c:v>
                </c:pt>
                <c:pt idx="58">
                  <c:v>7.03</c:v>
                </c:pt>
                <c:pt idx="59">
                  <c:v>7.03</c:v>
                </c:pt>
                <c:pt idx="60">
                  <c:v>7.03</c:v>
                </c:pt>
                <c:pt idx="61">
                  <c:v>7.03</c:v>
                </c:pt>
                <c:pt idx="62">
                  <c:v>7.03</c:v>
                </c:pt>
                <c:pt idx="63">
                  <c:v>7.03</c:v>
                </c:pt>
                <c:pt idx="64">
                  <c:v>7.03</c:v>
                </c:pt>
                <c:pt idx="65">
                  <c:v>7.03</c:v>
                </c:pt>
                <c:pt idx="66">
                  <c:v>7.03</c:v>
                </c:pt>
                <c:pt idx="67">
                  <c:v>7.4300000000000024</c:v>
                </c:pt>
                <c:pt idx="68">
                  <c:v>7.4300000000000024</c:v>
                </c:pt>
                <c:pt idx="69">
                  <c:v>7.4300000000000024</c:v>
                </c:pt>
                <c:pt idx="70">
                  <c:v>7.4300000000000024</c:v>
                </c:pt>
                <c:pt idx="71">
                  <c:v>7.4300000000000024</c:v>
                </c:pt>
                <c:pt idx="72">
                  <c:v>7.4300000000000024</c:v>
                </c:pt>
                <c:pt idx="73">
                  <c:v>7.4300000000000024</c:v>
                </c:pt>
                <c:pt idx="74">
                  <c:v>7.4300000000000024</c:v>
                </c:pt>
                <c:pt idx="75">
                  <c:v>7.4300000000000024</c:v>
                </c:pt>
                <c:pt idx="76">
                  <c:v>7.4300000000000024</c:v>
                </c:pt>
                <c:pt idx="77">
                  <c:v>7.4300000000000024</c:v>
                </c:pt>
                <c:pt idx="78">
                  <c:v>7.4300000000000024</c:v>
                </c:pt>
                <c:pt idx="79">
                  <c:v>7.4300000000000024</c:v>
                </c:pt>
                <c:pt idx="80">
                  <c:v>7.4300000000000024</c:v>
                </c:pt>
                <c:pt idx="81">
                  <c:v>7.4300000000000024</c:v>
                </c:pt>
                <c:pt idx="82">
                  <c:v>7.83</c:v>
                </c:pt>
                <c:pt idx="83">
                  <c:v>7.83</c:v>
                </c:pt>
                <c:pt idx="84">
                  <c:v>7.83</c:v>
                </c:pt>
                <c:pt idx="85">
                  <c:v>7.83</c:v>
                </c:pt>
                <c:pt idx="86">
                  <c:v>7.83</c:v>
                </c:pt>
                <c:pt idx="87">
                  <c:v>7.83</c:v>
                </c:pt>
                <c:pt idx="88">
                  <c:v>7.83</c:v>
                </c:pt>
                <c:pt idx="89">
                  <c:v>7.83</c:v>
                </c:pt>
                <c:pt idx="90">
                  <c:v>7.83</c:v>
                </c:pt>
                <c:pt idx="91">
                  <c:v>7.83</c:v>
                </c:pt>
                <c:pt idx="92">
                  <c:v>7.83</c:v>
                </c:pt>
                <c:pt idx="93">
                  <c:v>7.83</c:v>
                </c:pt>
                <c:pt idx="94">
                  <c:v>7.83</c:v>
                </c:pt>
                <c:pt idx="95">
                  <c:v>7.83</c:v>
                </c:pt>
                <c:pt idx="96">
                  <c:v>7.83</c:v>
                </c:pt>
                <c:pt idx="97">
                  <c:v>7.83</c:v>
                </c:pt>
                <c:pt idx="98">
                  <c:v>7.83</c:v>
                </c:pt>
                <c:pt idx="99">
                  <c:v>7.83</c:v>
                </c:pt>
                <c:pt idx="100">
                  <c:v>7.83</c:v>
                </c:pt>
                <c:pt idx="101">
                  <c:v>7.83</c:v>
                </c:pt>
                <c:pt idx="102">
                  <c:v>7.83</c:v>
                </c:pt>
                <c:pt idx="103">
                  <c:v>7.83</c:v>
                </c:pt>
                <c:pt idx="104">
                  <c:v>7.83</c:v>
                </c:pt>
                <c:pt idx="105">
                  <c:v>8.23</c:v>
                </c:pt>
                <c:pt idx="106">
                  <c:v>8.23</c:v>
                </c:pt>
                <c:pt idx="107">
                  <c:v>8.23</c:v>
                </c:pt>
                <c:pt idx="108">
                  <c:v>8.23</c:v>
                </c:pt>
                <c:pt idx="109">
                  <c:v>8.23</c:v>
                </c:pt>
                <c:pt idx="110">
                  <c:v>8.23</c:v>
                </c:pt>
                <c:pt idx="111">
                  <c:v>8.23</c:v>
                </c:pt>
                <c:pt idx="112">
                  <c:v>8.23</c:v>
                </c:pt>
                <c:pt idx="113">
                  <c:v>8.23</c:v>
                </c:pt>
                <c:pt idx="114">
                  <c:v>8.23</c:v>
                </c:pt>
                <c:pt idx="115">
                  <c:v>8.23</c:v>
                </c:pt>
                <c:pt idx="116">
                  <c:v>8.23</c:v>
                </c:pt>
                <c:pt idx="117">
                  <c:v>8.23</c:v>
                </c:pt>
                <c:pt idx="118">
                  <c:v>8.23</c:v>
                </c:pt>
                <c:pt idx="119">
                  <c:v>8.23</c:v>
                </c:pt>
                <c:pt idx="120">
                  <c:v>8.23</c:v>
                </c:pt>
                <c:pt idx="121">
                  <c:v>8.23</c:v>
                </c:pt>
                <c:pt idx="122">
                  <c:v>8.23</c:v>
                </c:pt>
                <c:pt idx="123">
                  <c:v>8.23</c:v>
                </c:pt>
                <c:pt idx="124">
                  <c:v>8.23</c:v>
                </c:pt>
                <c:pt idx="125">
                  <c:v>8.6300000000000008</c:v>
                </c:pt>
                <c:pt idx="126">
                  <c:v>8.6300000000000008</c:v>
                </c:pt>
                <c:pt idx="127">
                  <c:v>8.6300000000000008</c:v>
                </c:pt>
                <c:pt idx="128">
                  <c:v>8.6300000000000008</c:v>
                </c:pt>
                <c:pt idx="129">
                  <c:v>8.6300000000000008</c:v>
                </c:pt>
                <c:pt idx="130">
                  <c:v>8.6300000000000008</c:v>
                </c:pt>
                <c:pt idx="131">
                  <c:v>8.6300000000000008</c:v>
                </c:pt>
                <c:pt idx="132">
                  <c:v>8.6300000000000008</c:v>
                </c:pt>
                <c:pt idx="133">
                  <c:v>8.6300000000000008</c:v>
                </c:pt>
                <c:pt idx="134">
                  <c:v>8.6300000000000008</c:v>
                </c:pt>
                <c:pt idx="135">
                  <c:v>8.6300000000000008</c:v>
                </c:pt>
                <c:pt idx="136">
                  <c:v>8.6300000000000008</c:v>
                </c:pt>
                <c:pt idx="137">
                  <c:v>8.23</c:v>
                </c:pt>
                <c:pt idx="138">
                  <c:v>8.23</c:v>
                </c:pt>
                <c:pt idx="139">
                  <c:v>8.23</c:v>
                </c:pt>
                <c:pt idx="140">
                  <c:v>8.6300000000000008</c:v>
                </c:pt>
                <c:pt idx="141">
                  <c:v>8.6300000000000008</c:v>
                </c:pt>
                <c:pt idx="142">
                  <c:v>8.6300000000000008</c:v>
                </c:pt>
                <c:pt idx="143">
                  <c:v>8.6300000000000008</c:v>
                </c:pt>
                <c:pt idx="144">
                  <c:v>8.6300000000000008</c:v>
                </c:pt>
                <c:pt idx="145">
                  <c:v>8.6300000000000008</c:v>
                </c:pt>
                <c:pt idx="146">
                  <c:v>8.6300000000000008</c:v>
                </c:pt>
                <c:pt idx="147">
                  <c:v>8.6300000000000008</c:v>
                </c:pt>
                <c:pt idx="148">
                  <c:v>8.6300000000000008</c:v>
                </c:pt>
                <c:pt idx="149">
                  <c:v>8.6300000000000008</c:v>
                </c:pt>
                <c:pt idx="150">
                  <c:v>8.6300000000000008</c:v>
                </c:pt>
                <c:pt idx="151">
                  <c:v>8.6300000000000008</c:v>
                </c:pt>
                <c:pt idx="152">
                  <c:v>8.6300000000000008</c:v>
                </c:pt>
                <c:pt idx="153">
                  <c:v>8.6300000000000008</c:v>
                </c:pt>
                <c:pt idx="154">
                  <c:v>8.6300000000000008</c:v>
                </c:pt>
                <c:pt idx="155">
                  <c:v>8.6300000000000008</c:v>
                </c:pt>
                <c:pt idx="156">
                  <c:v>8.6300000000000008</c:v>
                </c:pt>
                <c:pt idx="157">
                  <c:v>8.6300000000000008</c:v>
                </c:pt>
                <c:pt idx="158">
                  <c:v>8.6300000000000008</c:v>
                </c:pt>
                <c:pt idx="159">
                  <c:v>8.6300000000000008</c:v>
                </c:pt>
                <c:pt idx="160">
                  <c:v>8.6300000000000008</c:v>
                </c:pt>
                <c:pt idx="161">
                  <c:v>8.6300000000000008</c:v>
                </c:pt>
                <c:pt idx="162">
                  <c:v>8.6300000000000008</c:v>
                </c:pt>
                <c:pt idx="163">
                  <c:v>8.6300000000000008</c:v>
                </c:pt>
                <c:pt idx="164">
                  <c:v>8.6300000000000008</c:v>
                </c:pt>
                <c:pt idx="165">
                  <c:v>8.6300000000000008</c:v>
                </c:pt>
                <c:pt idx="166">
                  <c:v>8.6300000000000008</c:v>
                </c:pt>
                <c:pt idx="167">
                  <c:v>8.6300000000000008</c:v>
                </c:pt>
                <c:pt idx="168">
                  <c:v>8.6300000000000008</c:v>
                </c:pt>
                <c:pt idx="169">
                  <c:v>8.6300000000000008</c:v>
                </c:pt>
                <c:pt idx="170">
                  <c:v>8.6300000000000008</c:v>
                </c:pt>
                <c:pt idx="171">
                  <c:v>8.6300000000000008</c:v>
                </c:pt>
                <c:pt idx="172">
                  <c:v>8.6300000000000008</c:v>
                </c:pt>
                <c:pt idx="173">
                  <c:v>8.6300000000000008</c:v>
                </c:pt>
                <c:pt idx="174">
                  <c:v>9.0300000000000011</c:v>
                </c:pt>
                <c:pt idx="175">
                  <c:v>8.6300000000000008</c:v>
                </c:pt>
                <c:pt idx="176">
                  <c:v>8.6300000000000008</c:v>
                </c:pt>
                <c:pt idx="177">
                  <c:v>9.0300000000000011</c:v>
                </c:pt>
                <c:pt idx="178">
                  <c:v>9.0300000000000011</c:v>
                </c:pt>
                <c:pt idx="179">
                  <c:v>9.0300000000000011</c:v>
                </c:pt>
                <c:pt idx="180">
                  <c:v>9.0300000000000011</c:v>
                </c:pt>
                <c:pt idx="181">
                  <c:v>9.0300000000000011</c:v>
                </c:pt>
                <c:pt idx="182">
                  <c:v>9.0300000000000011</c:v>
                </c:pt>
                <c:pt idx="183">
                  <c:v>9.0300000000000011</c:v>
                </c:pt>
                <c:pt idx="184">
                  <c:v>9.0300000000000011</c:v>
                </c:pt>
                <c:pt idx="185">
                  <c:v>9.0300000000000011</c:v>
                </c:pt>
                <c:pt idx="186">
                  <c:v>9.0300000000000011</c:v>
                </c:pt>
                <c:pt idx="187">
                  <c:v>9.0300000000000011</c:v>
                </c:pt>
                <c:pt idx="188">
                  <c:v>9.0300000000000011</c:v>
                </c:pt>
                <c:pt idx="189">
                  <c:v>9.0300000000000011</c:v>
                </c:pt>
                <c:pt idx="190">
                  <c:v>9.0300000000000011</c:v>
                </c:pt>
                <c:pt idx="191">
                  <c:v>9.0300000000000011</c:v>
                </c:pt>
                <c:pt idx="192">
                  <c:v>9.0300000000000011</c:v>
                </c:pt>
                <c:pt idx="193">
                  <c:v>9.0300000000000011</c:v>
                </c:pt>
                <c:pt idx="194">
                  <c:v>9.0300000000000011</c:v>
                </c:pt>
                <c:pt idx="195">
                  <c:v>9.0300000000000011</c:v>
                </c:pt>
                <c:pt idx="196">
                  <c:v>9.0300000000000011</c:v>
                </c:pt>
                <c:pt idx="197">
                  <c:v>9.0300000000000011</c:v>
                </c:pt>
                <c:pt idx="198">
                  <c:v>9.0300000000000011</c:v>
                </c:pt>
                <c:pt idx="199">
                  <c:v>9.0300000000000011</c:v>
                </c:pt>
                <c:pt idx="200">
                  <c:v>9.0300000000000011</c:v>
                </c:pt>
                <c:pt idx="201">
                  <c:v>9.0300000000000011</c:v>
                </c:pt>
                <c:pt idx="202">
                  <c:v>9.0300000000000011</c:v>
                </c:pt>
                <c:pt idx="203">
                  <c:v>9.0300000000000011</c:v>
                </c:pt>
                <c:pt idx="204">
                  <c:v>9.0300000000000011</c:v>
                </c:pt>
                <c:pt idx="205">
                  <c:v>9.0300000000000011</c:v>
                </c:pt>
                <c:pt idx="206">
                  <c:v>9.0300000000000011</c:v>
                </c:pt>
                <c:pt idx="207">
                  <c:v>9.0300000000000011</c:v>
                </c:pt>
                <c:pt idx="208">
                  <c:v>9.0300000000000011</c:v>
                </c:pt>
                <c:pt idx="209">
                  <c:v>9.0300000000000011</c:v>
                </c:pt>
                <c:pt idx="210">
                  <c:v>9.42</c:v>
                </c:pt>
                <c:pt idx="211">
                  <c:v>9.42</c:v>
                </c:pt>
                <c:pt idx="212">
                  <c:v>9.42</c:v>
                </c:pt>
                <c:pt idx="213">
                  <c:v>9.42</c:v>
                </c:pt>
                <c:pt idx="214">
                  <c:v>9.42</c:v>
                </c:pt>
                <c:pt idx="215">
                  <c:v>9.42</c:v>
                </c:pt>
                <c:pt idx="216">
                  <c:v>9.42</c:v>
                </c:pt>
                <c:pt idx="217">
                  <c:v>9.42</c:v>
                </c:pt>
                <c:pt idx="218">
                  <c:v>9.42</c:v>
                </c:pt>
                <c:pt idx="219">
                  <c:v>9.42</c:v>
                </c:pt>
                <c:pt idx="220">
                  <c:v>9.42</c:v>
                </c:pt>
                <c:pt idx="221">
                  <c:v>9.42</c:v>
                </c:pt>
                <c:pt idx="222">
                  <c:v>9.42</c:v>
                </c:pt>
                <c:pt idx="223">
                  <c:v>9.42</c:v>
                </c:pt>
                <c:pt idx="224">
                  <c:v>9.42</c:v>
                </c:pt>
                <c:pt idx="225">
                  <c:v>9.42</c:v>
                </c:pt>
                <c:pt idx="226">
                  <c:v>9.42</c:v>
                </c:pt>
                <c:pt idx="227">
                  <c:v>9.42</c:v>
                </c:pt>
                <c:pt idx="228">
                  <c:v>9.42</c:v>
                </c:pt>
                <c:pt idx="229">
                  <c:v>9.42</c:v>
                </c:pt>
                <c:pt idx="230">
                  <c:v>9.42</c:v>
                </c:pt>
                <c:pt idx="231">
                  <c:v>9.42</c:v>
                </c:pt>
                <c:pt idx="232">
                  <c:v>9.42</c:v>
                </c:pt>
                <c:pt idx="233">
                  <c:v>9.42</c:v>
                </c:pt>
                <c:pt idx="234">
                  <c:v>9.42</c:v>
                </c:pt>
                <c:pt idx="235">
                  <c:v>9.42</c:v>
                </c:pt>
                <c:pt idx="236">
                  <c:v>9.42</c:v>
                </c:pt>
                <c:pt idx="237">
                  <c:v>9.42</c:v>
                </c:pt>
                <c:pt idx="238">
                  <c:v>9.42</c:v>
                </c:pt>
                <c:pt idx="239">
                  <c:v>9.42</c:v>
                </c:pt>
                <c:pt idx="240">
                  <c:v>9.42</c:v>
                </c:pt>
                <c:pt idx="241">
                  <c:v>9.82</c:v>
                </c:pt>
                <c:pt idx="242">
                  <c:v>9.82</c:v>
                </c:pt>
                <c:pt idx="243">
                  <c:v>9.82</c:v>
                </c:pt>
                <c:pt idx="244">
                  <c:v>9.82</c:v>
                </c:pt>
                <c:pt idx="245">
                  <c:v>9.82</c:v>
                </c:pt>
                <c:pt idx="246">
                  <c:v>9.82</c:v>
                </c:pt>
                <c:pt idx="247">
                  <c:v>9.82</c:v>
                </c:pt>
                <c:pt idx="248">
                  <c:v>9.82</c:v>
                </c:pt>
                <c:pt idx="249">
                  <c:v>9.82</c:v>
                </c:pt>
                <c:pt idx="250">
                  <c:v>9.82</c:v>
                </c:pt>
                <c:pt idx="251">
                  <c:v>9.82</c:v>
                </c:pt>
                <c:pt idx="252">
                  <c:v>9.82</c:v>
                </c:pt>
                <c:pt idx="253">
                  <c:v>9.82</c:v>
                </c:pt>
                <c:pt idx="254">
                  <c:v>9.82</c:v>
                </c:pt>
                <c:pt idx="255">
                  <c:v>9.82</c:v>
                </c:pt>
                <c:pt idx="256">
                  <c:v>9.82</c:v>
                </c:pt>
                <c:pt idx="257">
                  <c:v>9.82</c:v>
                </c:pt>
                <c:pt idx="258">
                  <c:v>9.82</c:v>
                </c:pt>
                <c:pt idx="259">
                  <c:v>9.82</c:v>
                </c:pt>
                <c:pt idx="260">
                  <c:v>9.82</c:v>
                </c:pt>
                <c:pt idx="261">
                  <c:v>9.82</c:v>
                </c:pt>
                <c:pt idx="262">
                  <c:v>9.82</c:v>
                </c:pt>
                <c:pt idx="263">
                  <c:v>9.82</c:v>
                </c:pt>
                <c:pt idx="264">
                  <c:v>9.82</c:v>
                </c:pt>
                <c:pt idx="265">
                  <c:v>9.82</c:v>
                </c:pt>
                <c:pt idx="266">
                  <c:v>9.82</c:v>
                </c:pt>
                <c:pt idx="267">
                  <c:v>9.82</c:v>
                </c:pt>
                <c:pt idx="268">
                  <c:v>9.82</c:v>
                </c:pt>
                <c:pt idx="269">
                  <c:v>9.82</c:v>
                </c:pt>
                <c:pt idx="270">
                  <c:v>9.82</c:v>
                </c:pt>
                <c:pt idx="271">
                  <c:v>9.82</c:v>
                </c:pt>
                <c:pt idx="272">
                  <c:v>9.82</c:v>
                </c:pt>
                <c:pt idx="273">
                  <c:v>9.82</c:v>
                </c:pt>
                <c:pt idx="274">
                  <c:v>9.82</c:v>
                </c:pt>
                <c:pt idx="275">
                  <c:v>10.210000000000001</c:v>
                </c:pt>
                <c:pt idx="276">
                  <c:v>10.210000000000001</c:v>
                </c:pt>
                <c:pt idx="277">
                  <c:v>9.82</c:v>
                </c:pt>
                <c:pt idx="278">
                  <c:v>9.82</c:v>
                </c:pt>
                <c:pt idx="279">
                  <c:v>9.82</c:v>
                </c:pt>
                <c:pt idx="280">
                  <c:v>10.210000000000001</c:v>
                </c:pt>
                <c:pt idx="281">
                  <c:v>10.210000000000001</c:v>
                </c:pt>
                <c:pt idx="282">
                  <c:v>10.210000000000001</c:v>
                </c:pt>
                <c:pt idx="283">
                  <c:v>10.210000000000001</c:v>
                </c:pt>
                <c:pt idx="284">
                  <c:v>9.82</c:v>
                </c:pt>
                <c:pt idx="285">
                  <c:v>10.210000000000001</c:v>
                </c:pt>
                <c:pt idx="286">
                  <c:v>10.210000000000001</c:v>
                </c:pt>
                <c:pt idx="287">
                  <c:v>10.210000000000001</c:v>
                </c:pt>
                <c:pt idx="288">
                  <c:v>10.210000000000001</c:v>
                </c:pt>
                <c:pt idx="289">
                  <c:v>10.210000000000001</c:v>
                </c:pt>
                <c:pt idx="290">
                  <c:v>10.210000000000001</c:v>
                </c:pt>
                <c:pt idx="291">
                  <c:v>10.210000000000001</c:v>
                </c:pt>
                <c:pt idx="292">
                  <c:v>10.210000000000001</c:v>
                </c:pt>
                <c:pt idx="293">
                  <c:v>10.210000000000001</c:v>
                </c:pt>
                <c:pt idx="294">
                  <c:v>10.210000000000001</c:v>
                </c:pt>
                <c:pt idx="295">
                  <c:v>10.210000000000001</c:v>
                </c:pt>
                <c:pt idx="296">
                  <c:v>10.210000000000001</c:v>
                </c:pt>
                <c:pt idx="297">
                  <c:v>10.210000000000001</c:v>
                </c:pt>
                <c:pt idx="298">
                  <c:v>10.210000000000001</c:v>
                </c:pt>
                <c:pt idx="299">
                  <c:v>10.210000000000001</c:v>
                </c:pt>
                <c:pt idx="300">
                  <c:v>10.210000000000001</c:v>
                </c:pt>
                <c:pt idx="301">
                  <c:v>10.210000000000001</c:v>
                </c:pt>
                <c:pt idx="302">
                  <c:v>10.210000000000001</c:v>
                </c:pt>
                <c:pt idx="303">
                  <c:v>10.210000000000001</c:v>
                </c:pt>
                <c:pt idx="304">
                  <c:v>10.210000000000001</c:v>
                </c:pt>
                <c:pt idx="305">
                  <c:v>10.210000000000001</c:v>
                </c:pt>
                <c:pt idx="306">
                  <c:v>10.210000000000001</c:v>
                </c:pt>
                <c:pt idx="307">
                  <c:v>10.210000000000001</c:v>
                </c:pt>
                <c:pt idx="308">
                  <c:v>10.6</c:v>
                </c:pt>
                <c:pt idx="309">
                  <c:v>10.6</c:v>
                </c:pt>
                <c:pt idx="310">
                  <c:v>10.6</c:v>
                </c:pt>
                <c:pt idx="311">
                  <c:v>10.6</c:v>
                </c:pt>
                <c:pt idx="312">
                  <c:v>10.6</c:v>
                </c:pt>
                <c:pt idx="313">
                  <c:v>10.6</c:v>
                </c:pt>
                <c:pt idx="314">
                  <c:v>10.6</c:v>
                </c:pt>
                <c:pt idx="315">
                  <c:v>10.6</c:v>
                </c:pt>
                <c:pt idx="316">
                  <c:v>10.6</c:v>
                </c:pt>
                <c:pt idx="317">
                  <c:v>10.6</c:v>
                </c:pt>
                <c:pt idx="318">
                  <c:v>10.6</c:v>
                </c:pt>
                <c:pt idx="319">
                  <c:v>10.6</c:v>
                </c:pt>
                <c:pt idx="320">
                  <c:v>10.6</c:v>
                </c:pt>
                <c:pt idx="321">
                  <c:v>10.6</c:v>
                </c:pt>
                <c:pt idx="322">
                  <c:v>10.6</c:v>
                </c:pt>
                <c:pt idx="323">
                  <c:v>10.99</c:v>
                </c:pt>
                <c:pt idx="324">
                  <c:v>10.99</c:v>
                </c:pt>
                <c:pt idx="325">
                  <c:v>10.99</c:v>
                </c:pt>
                <c:pt idx="326">
                  <c:v>10.99</c:v>
                </c:pt>
                <c:pt idx="327">
                  <c:v>10.99</c:v>
                </c:pt>
                <c:pt idx="328">
                  <c:v>10.99</c:v>
                </c:pt>
                <c:pt idx="329">
                  <c:v>10.99</c:v>
                </c:pt>
                <c:pt idx="330">
                  <c:v>10.99</c:v>
                </c:pt>
                <c:pt idx="331">
                  <c:v>10.99</c:v>
                </c:pt>
                <c:pt idx="332">
                  <c:v>10.99</c:v>
                </c:pt>
                <c:pt idx="333">
                  <c:v>10.99</c:v>
                </c:pt>
                <c:pt idx="334">
                  <c:v>10.99</c:v>
                </c:pt>
                <c:pt idx="335">
                  <c:v>10.99</c:v>
                </c:pt>
                <c:pt idx="336">
                  <c:v>10.99</c:v>
                </c:pt>
                <c:pt idx="337">
                  <c:v>10.99</c:v>
                </c:pt>
                <c:pt idx="338">
                  <c:v>10.99</c:v>
                </c:pt>
                <c:pt idx="339">
                  <c:v>10.99</c:v>
                </c:pt>
                <c:pt idx="340">
                  <c:v>10.99</c:v>
                </c:pt>
                <c:pt idx="341">
                  <c:v>11.38</c:v>
                </c:pt>
                <c:pt idx="342">
                  <c:v>11.38</c:v>
                </c:pt>
                <c:pt idx="343">
                  <c:v>11.38</c:v>
                </c:pt>
                <c:pt idx="344">
                  <c:v>11.38</c:v>
                </c:pt>
                <c:pt idx="345">
                  <c:v>11.38</c:v>
                </c:pt>
                <c:pt idx="346">
                  <c:v>11.38</c:v>
                </c:pt>
                <c:pt idx="347">
                  <c:v>11.38</c:v>
                </c:pt>
                <c:pt idx="348">
                  <c:v>11.38</c:v>
                </c:pt>
                <c:pt idx="349">
                  <c:v>11.38</c:v>
                </c:pt>
                <c:pt idx="350">
                  <c:v>11.38</c:v>
                </c:pt>
                <c:pt idx="351">
                  <c:v>11.38</c:v>
                </c:pt>
                <c:pt idx="352">
                  <c:v>11.38</c:v>
                </c:pt>
                <c:pt idx="353">
                  <c:v>11.38</c:v>
                </c:pt>
                <c:pt idx="354">
                  <c:v>11.38</c:v>
                </c:pt>
                <c:pt idx="355">
                  <c:v>11.38</c:v>
                </c:pt>
                <c:pt idx="356">
                  <c:v>11.38</c:v>
                </c:pt>
                <c:pt idx="357">
                  <c:v>11.38</c:v>
                </c:pt>
                <c:pt idx="358">
                  <c:v>11.38</c:v>
                </c:pt>
                <c:pt idx="359">
                  <c:v>11.38</c:v>
                </c:pt>
                <c:pt idx="360">
                  <c:v>11.38</c:v>
                </c:pt>
                <c:pt idx="361">
                  <c:v>11.38</c:v>
                </c:pt>
                <c:pt idx="362">
                  <c:v>11.38</c:v>
                </c:pt>
                <c:pt idx="363">
                  <c:v>11.38</c:v>
                </c:pt>
                <c:pt idx="364">
                  <c:v>11.77</c:v>
                </c:pt>
                <c:pt idx="365">
                  <c:v>11.77</c:v>
                </c:pt>
                <c:pt idx="366">
                  <c:v>11.77</c:v>
                </c:pt>
                <c:pt idx="367">
                  <c:v>11.77</c:v>
                </c:pt>
                <c:pt idx="368">
                  <c:v>11.77</c:v>
                </c:pt>
                <c:pt idx="369">
                  <c:v>11.77</c:v>
                </c:pt>
                <c:pt idx="370">
                  <c:v>11.77</c:v>
                </c:pt>
                <c:pt idx="371">
                  <c:v>11.77</c:v>
                </c:pt>
                <c:pt idx="372">
                  <c:v>11.77</c:v>
                </c:pt>
                <c:pt idx="373">
                  <c:v>11.77</c:v>
                </c:pt>
                <c:pt idx="374">
                  <c:v>11.77</c:v>
                </c:pt>
                <c:pt idx="375">
                  <c:v>11.77</c:v>
                </c:pt>
                <c:pt idx="376">
                  <c:v>11.77</c:v>
                </c:pt>
                <c:pt idx="377">
                  <c:v>11.77</c:v>
                </c:pt>
                <c:pt idx="378">
                  <c:v>11.77</c:v>
                </c:pt>
                <c:pt idx="379">
                  <c:v>11.77</c:v>
                </c:pt>
                <c:pt idx="380">
                  <c:v>11.77</c:v>
                </c:pt>
                <c:pt idx="381">
                  <c:v>12.16</c:v>
                </c:pt>
                <c:pt idx="382">
                  <c:v>12.16</c:v>
                </c:pt>
                <c:pt idx="383">
                  <c:v>12.16</c:v>
                </c:pt>
                <c:pt idx="384">
                  <c:v>12.16</c:v>
                </c:pt>
                <c:pt idx="385">
                  <c:v>12.16</c:v>
                </c:pt>
                <c:pt idx="386">
                  <c:v>12.16</c:v>
                </c:pt>
                <c:pt idx="387">
                  <c:v>12.16</c:v>
                </c:pt>
                <c:pt idx="388">
                  <c:v>12.16</c:v>
                </c:pt>
                <c:pt idx="389">
                  <c:v>12.16</c:v>
                </c:pt>
                <c:pt idx="390">
                  <c:v>12.16</c:v>
                </c:pt>
                <c:pt idx="391">
                  <c:v>12.16</c:v>
                </c:pt>
                <c:pt idx="392">
                  <c:v>12.16</c:v>
                </c:pt>
                <c:pt idx="393">
                  <c:v>12.16</c:v>
                </c:pt>
                <c:pt idx="394">
                  <c:v>12.16</c:v>
                </c:pt>
                <c:pt idx="395">
                  <c:v>12.16</c:v>
                </c:pt>
                <c:pt idx="396">
                  <c:v>12.16</c:v>
                </c:pt>
                <c:pt idx="397">
                  <c:v>12.16</c:v>
                </c:pt>
                <c:pt idx="398">
                  <c:v>12.55</c:v>
                </c:pt>
                <c:pt idx="399">
                  <c:v>12.55</c:v>
                </c:pt>
                <c:pt idx="400">
                  <c:v>12.55</c:v>
                </c:pt>
                <c:pt idx="401">
                  <c:v>12.55</c:v>
                </c:pt>
                <c:pt idx="402">
                  <c:v>12.55</c:v>
                </c:pt>
                <c:pt idx="403">
                  <c:v>12.55</c:v>
                </c:pt>
                <c:pt idx="404">
                  <c:v>12.55</c:v>
                </c:pt>
                <c:pt idx="405">
                  <c:v>12.55</c:v>
                </c:pt>
                <c:pt idx="406">
                  <c:v>12.55</c:v>
                </c:pt>
                <c:pt idx="407">
                  <c:v>12.55</c:v>
                </c:pt>
                <c:pt idx="408">
                  <c:v>12.55</c:v>
                </c:pt>
                <c:pt idx="409">
                  <c:v>12.55</c:v>
                </c:pt>
                <c:pt idx="410">
                  <c:v>12.55</c:v>
                </c:pt>
                <c:pt idx="411">
                  <c:v>12.55</c:v>
                </c:pt>
                <c:pt idx="412">
                  <c:v>12.55</c:v>
                </c:pt>
                <c:pt idx="413">
                  <c:v>12.55</c:v>
                </c:pt>
                <c:pt idx="414">
                  <c:v>12.55</c:v>
                </c:pt>
                <c:pt idx="415">
                  <c:v>12.55</c:v>
                </c:pt>
                <c:pt idx="416">
                  <c:v>12.93</c:v>
                </c:pt>
                <c:pt idx="417">
                  <c:v>12.93</c:v>
                </c:pt>
                <c:pt idx="418">
                  <c:v>12.93</c:v>
                </c:pt>
                <c:pt idx="419">
                  <c:v>12.93</c:v>
                </c:pt>
                <c:pt idx="420">
                  <c:v>12.93</c:v>
                </c:pt>
                <c:pt idx="421">
                  <c:v>12.93</c:v>
                </c:pt>
                <c:pt idx="422">
                  <c:v>12.93</c:v>
                </c:pt>
                <c:pt idx="423">
                  <c:v>12.93</c:v>
                </c:pt>
                <c:pt idx="424">
                  <c:v>12.93</c:v>
                </c:pt>
                <c:pt idx="425">
                  <c:v>12.93</c:v>
                </c:pt>
                <c:pt idx="426">
                  <c:v>12.93</c:v>
                </c:pt>
                <c:pt idx="427">
                  <c:v>12.93</c:v>
                </c:pt>
                <c:pt idx="428">
                  <c:v>12.93</c:v>
                </c:pt>
                <c:pt idx="429">
                  <c:v>12.93</c:v>
                </c:pt>
                <c:pt idx="430">
                  <c:v>12.93</c:v>
                </c:pt>
                <c:pt idx="431">
                  <c:v>12.93</c:v>
                </c:pt>
                <c:pt idx="432">
                  <c:v>12.93</c:v>
                </c:pt>
                <c:pt idx="433">
                  <c:v>12.93</c:v>
                </c:pt>
                <c:pt idx="434">
                  <c:v>12.93</c:v>
                </c:pt>
                <c:pt idx="435">
                  <c:v>12.93</c:v>
                </c:pt>
                <c:pt idx="436">
                  <c:v>12.93</c:v>
                </c:pt>
                <c:pt idx="437">
                  <c:v>12.93</c:v>
                </c:pt>
                <c:pt idx="438">
                  <c:v>13.32</c:v>
                </c:pt>
                <c:pt idx="439">
                  <c:v>13.32</c:v>
                </c:pt>
                <c:pt idx="440">
                  <c:v>13.32</c:v>
                </c:pt>
                <c:pt idx="441">
                  <c:v>13.32</c:v>
                </c:pt>
                <c:pt idx="442">
                  <c:v>13.32</c:v>
                </c:pt>
                <c:pt idx="443">
                  <c:v>13.32</c:v>
                </c:pt>
                <c:pt idx="444">
                  <c:v>13.32</c:v>
                </c:pt>
                <c:pt idx="445">
                  <c:v>13.32</c:v>
                </c:pt>
                <c:pt idx="446">
                  <c:v>13.32</c:v>
                </c:pt>
                <c:pt idx="447">
                  <c:v>13.32</c:v>
                </c:pt>
                <c:pt idx="448">
                  <c:v>13.32</c:v>
                </c:pt>
                <c:pt idx="449">
                  <c:v>13.32</c:v>
                </c:pt>
                <c:pt idx="450">
                  <c:v>13.32</c:v>
                </c:pt>
                <c:pt idx="451">
                  <c:v>13.32</c:v>
                </c:pt>
                <c:pt idx="452">
                  <c:v>13.32</c:v>
                </c:pt>
                <c:pt idx="453">
                  <c:v>13.32</c:v>
                </c:pt>
                <c:pt idx="454">
                  <c:v>13.32</c:v>
                </c:pt>
                <c:pt idx="455">
                  <c:v>13.32</c:v>
                </c:pt>
                <c:pt idx="456">
                  <c:v>13.32</c:v>
                </c:pt>
                <c:pt idx="457">
                  <c:v>13.32</c:v>
                </c:pt>
                <c:pt idx="458">
                  <c:v>13.32</c:v>
                </c:pt>
                <c:pt idx="459">
                  <c:v>13.32</c:v>
                </c:pt>
                <c:pt idx="460">
                  <c:v>13.32</c:v>
                </c:pt>
                <c:pt idx="461">
                  <c:v>13.7</c:v>
                </c:pt>
                <c:pt idx="462">
                  <c:v>13.7</c:v>
                </c:pt>
                <c:pt idx="463">
                  <c:v>13.7</c:v>
                </c:pt>
                <c:pt idx="464">
                  <c:v>13.7</c:v>
                </c:pt>
                <c:pt idx="465">
                  <c:v>13.7</c:v>
                </c:pt>
                <c:pt idx="466">
                  <c:v>13.7</c:v>
                </c:pt>
                <c:pt idx="467">
                  <c:v>13.7</c:v>
                </c:pt>
                <c:pt idx="468">
                  <c:v>13.7</c:v>
                </c:pt>
                <c:pt idx="469">
                  <c:v>13.7</c:v>
                </c:pt>
                <c:pt idx="470">
                  <c:v>13.7</c:v>
                </c:pt>
                <c:pt idx="471">
                  <c:v>13.7</c:v>
                </c:pt>
                <c:pt idx="472">
                  <c:v>13.7</c:v>
                </c:pt>
                <c:pt idx="473">
                  <c:v>13.7</c:v>
                </c:pt>
                <c:pt idx="474">
                  <c:v>13.7</c:v>
                </c:pt>
                <c:pt idx="475">
                  <c:v>13.7</c:v>
                </c:pt>
                <c:pt idx="476">
                  <c:v>13.7</c:v>
                </c:pt>
                <c:pt idx="477">
                  <c:v>14.09</c:v>
                </c:pt>
                <c:pt idx="478">
                  <c:v>14.09</c:v>
                </c:pt>
                <c:pt idx="479">
                  <c:v>14.09</c:v>
                </c:pt>
                <c:pt idx="480">
                  <c:v>14.09</c:v>
                </c:pt>
                <c:pt idx="481">
                  <c:v>14.09</c:v>
                </c:pt>
                <c:pt idx="482">
                  <c:v>14.09</c:v>
                </c:pt>
                <c:pt idx="483">
                  <c:v>14.09</c:v>
                </c:pt>
                <c:pt idx="484">
                  <c:v>14.09</c:v>
                </c:pt>
                <c:pt idx="485">
                  <c:v>14.09</c:v>
                </c:pt>
                <c:pt idx="486">
                  <c:v>14.09</c:v>
                </c:pt>
                <c:pt idx="487">
                  <c:v>14.09</c:v>
                </c:pt>
                <c:pt idx="488">
                  <c:v>14.09</c:v>
                </c:pt>
                <c:pt idx="489">
                  <c:v>14.09</c:v>
                </c:pt>
                <c:pt idx="490">
                  <c:v>14.09</c:v>
                </c:pt>
                <c:pt idx="491">
                  <c:v>14.09</c:v>
                </c:pt>
                <c:pt idx="492">
                  <c:v>14.09</c:v>
                </c:pt>
                <c:pt idx="493">
                  <c:v>14.09</c:v>
                </c:pt>
                <c:pt idx="494">
                  <c:v>14.09</c:v>
                </c:pt>
                <c:pt idx="495">
                  <c:v>14.09</c:v>
                </c:pt>
                <c:pt idx="496">
                  <c:v>14.09</c:v>
                </c:pt>
                <c:pt idx="497">
                  <c:v>14.09</c:v>
                </c:pt>
                <c:pt idx="498">
                  <c:v>14.09</c:v>
                </c:pt>
                <c:pt idx="499">
                  <c:v>14.09</c:v>
                </c:pt>
                <c:pt idx="500">
                  <c:v>14.09</c:v>
                </c:pt>
                <c:pt idx="501">
                  <c:v>14.09</c:v>
                </c:pt>
                <c:pt idx="502">
                  <c:v>14.09</c:v>
                </c:pt>
                <c:pt idx="503">
                  <c:v>14.09</c:v>
                </c:pt>
                <c:pt idx="504">
                  <c:v>14.09</c:v>
                </c:pt>
                <c:pt idx="505">
                  <c:v>14.47</c:v>
                </c:pt>
                <c:pt idx="506">
                  <c:v>14.47</c:v>
                </c:pt>
                <c:pt idx="507">
                  <c:v>14.09</c:v>
                </c:pt>
                <c:pt idx="508">
                  <c:v>14.47</c:v>
                </c:pt>
                <c:pt idx="509">
                  <c:v>14.47</c:v>
                </c:pt>
                <c:pt idx="510">
                  <c:v>14.47</c:v>
                </c:pt>
                <c:pt idx="511">
                  <c:v>14.47</c:v>
                </c:pt>
                <c:pt idx="512">
                  <c:v>14.47</c:v>
                </c:pt>
                <c:pt idx="513">
                  <c:v>14.47</c:v>
                </c:pt>
                <c:pt idx="514">
                  <c:v>14.47</c:v>
                </c:pt>
                <c:pt idx="515">
                  <c:v>14.47</c:v>
                </c:pt>
                <c:pt idx="516">
                  <c:v>14.47</c:v>
                </c:pt>
                <c:pt idx="517">
                  <c:v>14.47</c:v>
                </c:pt>
                <c:pt idx="518">
                  <c:v>14.47</c:v>
                </c:pt>
                <c:pt idx="519">
                  <c:v>14.47</c:v>
                </c:pt>
                <c:pt idx="520">
                  <c:v>14.47</c:v>
                </c:pt>
                <c:pt idx="521">
                  <c:v>14.47</c:v>
                </c:pt>
                <c:pt idx="522">
                  <c:v>14.47</c:v>
                </c:pt>
                <c:pt idx="523">
                  <c:v>14.47</c:v>
                </c:pt>
                <c:pt idx="524">
                  <c:v>14.47</c:v>
                </c:pt>
                <c:pt idx="525">
                  <c:v>14.47</c:v>
                </c:pt>
                <c:pt idx="526">
                  <c:v>14.47</c:v>
                </c:pt>
                <c:pt idx="527">
                  <c:v>14.47</c:v>
                </c:pt>
                <c:pt idx="528">
                  <c:v>14.47</c:v>
                </c:pt>
                <c:pt idx="529">
                  <c:v>14.47</c:v>
                </c:pt>
                <c:pt idx="530">
                  <c:v>14.47</c:v>
                </c:pt>
                <c:pt idx="531">
                  <c:v>14.47</c:v>
                </c:pt>
                <c:pt idx="532">
                  <c:v>14.85000000000001</c:v>
                </c:pt>
                <c:pt idx="533">
                  <c:v>14.85000000000001</c:v>
                </c:pt>
                <c:pt idx="534">
                  <c:v>14.85000000000001</c:v>
                </c:pt>
                <c:pt idx="535">
                  <c:v>14.85000000000001</c:v>
                </c:pt>
                <c:pt idx="536">
                  <c:v>14.85000000000001</c:v>
                </c:pt>
                <c:pt idx="537">
                  <c:v>14.85000000000001</c:v>
                </c:pt>
                <c:pt idx="538">
                  <c:v>14.85000000000001</c:v>
                </c:pt>
                <c:pt idx="539">
                  <c:v>14.85000000000001</c:v>
                </c:pt>
                <c:pt idx="540">
                  <c:v>14.85000000000001</c:v>
                </c:pt>
                <c:pt idx="541">
                  <c:v>14.85000000000001</c:v>
                </c:pt>
                <c:pt idx="542">
                  <c:v>14.85000000000001</c:v>
                </c:pt>
                <c:pt idx="543">
                  <c:v>14.85000000000001</c:v>
                </c:pt>
                <c:pt idx="544">
                  <c:v>14.85000000000001</c:v>
                </c:pt>
                <c:pt idx="545">
                  <c:v>14.85000000000001</c:v>
                </c:pt>
                <c:pt idx="546">
                  <c:v>14.85000000000001</c:v>
                </c:pt>
                <c:pt idx="547">
                  <c:v>14.85000000000001</c:v>
                </c:pt>
                <c:pt idx="548">
                  <c:v>14.85000000000001</c:v>
                </c:pt>
                <c:pt idx="549">
                  <c:v>14.85000000000001</c:v>
                </c:pt>
                <c:pt idx="550">
                  <c:v>14.85000000000001</c:v>
                </c:pt>
                <c:pt idx="551">
                  <c:v>14.85000000000001</c:v>
                </c:pt>
                <c:pt idx="552">
                  <c:v>14.85000000000001</c:v>
                </c:pt>
                <c:pt idx="553">
                  <c:v>14.85000000000001</c:v>
                </c:pt>
                <c:pt idx="554">
                  <c:v>15.23</c:v>
                </c:pt>
                <c:pt idx="555">
                  <c:v>15.23</c:v>
                </c:pt>
                <c:pt idx="556">
                  <c:v>15.23</c:v>
                </c:pt>
                <c:pt idx="557">
                  <c:v>15.23</c:v>
                </c:pt>
                <c:pt idx="558">
                  <c:v>15.23</c:v>
                </c:pt>
                <c:pt idx="559">
                  <c:v>15.23</c:v>
                </c:pt>
                <c:pt idx="560">
                  <c:v>15.23</c:v>
                </c:pt>
                <c:pt idx="561">
                  <c:v>15.23</c:v>
                </c:pt>
                <c:pt idx="562">
                  <c:v>15.23</c:v>
                </c:pt>
                <c:pt idx="563">
                  <c:v>15.23</c:v>
                </c:pt>
                <c:pt idx="564">
                  <c:v>15.23</c:v>
                </c:pt>
                <c:pt idx="565">
                  <c:v>15.23</c:v>
                </c:pt>
                <c:pt idx="566">
                  <c:v>15.23</c:v>
                </c:pt>
                <c:pt idx="567">
                  <c:v>15.23</c:v>
                </c:pt>
                <c:pt idx="568">
                  <c:v>15.23</c:v>
                </c:pt>
                <c:pt idx="569">
                  <c:v>15.23</c:v>
                </c:pt>
                <c:pt idx="570">
                  <c:v>15.23</c:v>
                </c:pt>
                <c:pt idx="571">
                  <c:v>15.23</c:v>
                </c:pt>
                <c:pt idx="572">
                  <c:v>15.23</c:v>
                </c:pt>
                <c:pt idx="573">
                  <c:v>15.23</c:v>
                </c:pt>
                <c:pt idx="574">
                  <c:v>15.23</c:v>
                </c:pt>
                <c:pt idx="575">
                  <c:v>15.23</c:v>
                </c:pt>
                <c:pt idx="576">
                  <c:v>15.62</c:v>
                </c:pt>
                <c:pt idx="577">
                  <c:v>15.62</c:v>
                </c:pt>
                <c:pt idx="578">
                  <c:v>15.62</c:v>
                </c:pt>
                <c:pt idx="579">
                  <c:v>15.62</c:v>
                </c:pt>
                <c:pt idx="580">
                  <c:v>15.62</c:v>
                </c:pt>
                <c:pt idx="581">
                  <c:v>15.62</c:v>
                </c:pt>
                <c:pt idx="582">
                  <c:v>15.62</c:v>
                </c:pt>
                <c:pt idx="583">
                  <c:v>15.62</c:v>
                </c:pt>
                <c:pt idx="584">
                  <c:v>15.62</c:v>
                </c:pt>
                <c:pt idx="585">
                  <c:v>15.62</c:v>
                </c:pt>
                <c:pt idx="586">
                  <c:v>15.62</c:v>
                </c:pt>
                <c:pt idx="587">
                  <c:v>15.62</c:v>
                </c:pt>
                <c:pt idx="588">
                  <c:v>15.62</c:v>
                </c:pt>
                <c:pt idx="589">
                  <c:v>15.62</c:v>
                </c:pt>
                <c:pt idx="590">
                  <c:v>15.62</c:v>
                </c:pt>
                <c:pt idx="591">
                  <c:v>15.62</c:v>
                </c:pt>
                <c:pt idx="592">
                  <c:v>15.62</c:v>
                </c:pt>
                <c:pt idx="593">
                  <c:v>15.62</c:v>
                </c:pt>
                <c:pt idx="594">
                  <c:v>15.62</c:v>
                </c:pt>
                <c:pt idx="595">
                  <c:v>15.62</c:v>
                </c:pt>
                <c:pt idx="596">
                  <c:v>15.62</c:v>
                </c:pt>
                <c:pt idx="597">
                  <c:v>15.62</c:v>
                </c:pt>
                <c:pt idx="598">
                  <c:v>15.62</c:v>
                </c:pt>
                <c:pt idx="599">
                  <c:v>15.62</c:v>
                </c:pt>
                <c:pt idx="600">
                  <c:v>15.62</c:v>
                </c:pt>
                <c:pt idx="601">
                  <c:v>15.62</c:v>
                </c:pt>
                <c:pt idx="602">
                  <c:v>16</c:v>
                </c:pt>
                <c:pt idx="603">
                  <c:v>16</c:v>
                </c:pt>
                <c:pt idx="604">
                  <c:v>16</c:v>
                </c:pt>
                <c:pt idx="605">
                  <c:v>15.62</c:v>
                </c:pt>
                <c:pt idx="606">
                  <c:v>16</c:v>
                </c:pt>
                <c:pt idx="607">
                  <c:v>16</c:v>
                </c:pt>
                <c:pt idx="608">
                  <c:v>15.62</c:v>
                </c:pt>
                <c:pt idx="609">
                  <c:v>15.62</c:v>
                </c:pt>
                <c:pt idx="610">
                  <c:v>15.62</c:v>
                </c:pt>
                <c:pt idx="611">
                  <c:v>15.62</c:v>
                </c:pt>
                <c:pt idx="612">
                  <c:v>15.62</c:v>
                </c:pt>
                <c:pt idx="613">
                  <c:v>15.62</c:v>
                </c:pt>
                <c:pt idx="614">
                  <c:v>15.62</c:v>
                </c:pt>
                <c:pt idx="615">
                  <c:v>15.62</c:v>
                </c:pt>
                <c:pt idx="616">
                  <c:v>15.62</c:v>
                </c:pt>
                <c:pt idx="617">
                  <c:v>15.62</c:v>
                </c:pt>
                <c:pt idx="618">
                  <c:v>15.62</c:v>
                </c:pt>
                <c:pt idx="619">
                  <c:v>15.62</c:v>
                </c:pt>
                <c:pt idx="620">
                  <c:v>15.62</c:v>
                </c:pt>
                <c:pt idx="621">
                  <c:v>15.62</c:v>
                </c:pt>
                <c:pt idx="622">
                  <c:v>15.62</c:v>
                </c:pt>
                <c:pt idx="623">
                  <c:v>15.62</c:v>
                </c:pt>
                <c:pt idx="624">
                  <c:v>15.62</c:v>
                </c:pt>
                <c:pt idx="625">
                  <c:v>15.62</c:v>
                </c:pt>
                <c:pt idx="626">
                  <c:v>15.62</c:v>
                </c:pt>
                <c:pt idx="627">
                  <c:v>15.62</c:v>
                </c:pt>
                <c:pt idx="628">
                  <c:v>15.62</c:v>
                </c:pt>
                <c:pt idx="629">
                  <c:v>15.62</c:v>
                </c:pt>
                <c:pt idx="630">
                  <c:v>15.62</c:v>
                </c:pt>
                <c:pt idx="631">
                  <c:v>15.62</c:v>
                </c:pt>
                <c:pt idx="632">
                  <c:v>15.62</c:v>
                </c:pt>
                <c:pt idx="633">
                  <c:v>15.62</c:v>
                </c:pt>
                <c:pt idx="634">
                  <c:v>15.62</c:v>
                </c:pt>
                <c:pt idx="635">
                  <c:v>15.62</c:v>
                </c:pt>
                <c:pt idx="636">
                  <c:v>15.62</c:v>
                </c:pt>
                <c:pt idx="637">
                  <c:v>15.62</c:v>
                </c:pt>
                <c:pt idx="638">
                  <c:v>15.23</c:v>
                </c:pt>
                <c:pt idx="639">
                  <c:v>15.23</c:v>
                </c:pt>
                <c:pt idx="640">
                  <c:v>15.23</c:v>
                </c:pt>
                <c:pt idx="641">
                  <c:v>15.23</c:v>
                </c:pt>
                <c:pt idx="642">
                  <c:v>15.23</c:v>
                </c:pt>
                <c:pt idx="643">
                  <c:v>15.23</c:v>
                </c:pt>
                <c:pt idx="644">
                  <c:v>15.23</c:v>
                </c:pt>
                <c:pt idx="645">
                  <c:v>15.23</c:v>
                </c:pt>
                <c:pt idx="646">
                  <c:v>15.23</c:v>
                </c:pt>
                <c:pt idx="647">
                  <c:v>15.23</c:v>
                </c:pt>
                <c:pt idx="648">
                  <c:v>15.23</c:v>
                </c:pt>
                <c:pt idx="649">
                  <c:v>15.23</c:v>
                </c:pt>
                <c:pt idx="650">
                  <c:v>15.23</c:v>
                </c:pt>
                <c:pt idx="651">
                  <c:v>15.23</c:v>
                </c:pt>
                <c:pt idx="652">
                  <c:v>15.23</c:v>
                </c:pt>
                <c:pt idx="653">
                  <c:v>15.23</c:v>
                </c:pt>
                <c:pt idx="654">
                  <c:v>15.23</c:v>
                </c:pt>
                <c:pt idx="655">
                  <c:v>15.23</c:v>
                </c:pt>
                <c:pt idx="656">
                  <c:v>15.23</c:v>
                </c:pt>
                <c:pt idx="657">
                  <c:v>15.23</c:v>
                </c:pt>
                <c:pt idx="658">
                  <c:v>15.23</c:v>
                </c:pt>
                <c:pt idx="659">
                  <c:v>15.23</c:v>
                </c:pt>
                <c:pt idx="660">
                  <c:v>15.23</c:v>
                </c:pt>
                <c:pt idx="661">
                  <c:v>15.23</c:v>
                </c:pt>
                <c:pt idx="662">
                  <c:v>15.23</c:v>
                </c:pt>
                <c:pt idx="663">
                  <c:v>15.23</c:v>
                </c:pt>
                <c:pt idx="664">
                  <c:v>15.23</c:v>
                </c:pt>
                <c:pt idx="665">
                  <c:v>15.23</c:v>
                </c:pt>
                <c:pt idx="666">
                  <c:v>15.23</c:v>
                </c:pt>
                <c:pt idx="667">
                  <c:v>15.23</c:v>
                </c:pt>
                <c:pt idx="668">
                  <c:v>15.23</c:v>
                </c:pt>
                <c:pt idx="669">
                  <c:v>15.23</c:v>
                </c:pt>
                <c:pt idx="670">
                  <c:v>15.23</c:v>
                </c:pt>
                <c:pt idx="671">
                  <c:v>15.23</c:v>
                </c:pt>
                <c:pt idx="672">
                  <c:v>15.23</c:v>
                </c:pt>
                <c:pt idx="673">
                  <c:v>15.23</c:v>
                </c:pt>
                <c:pt idx="674">
                  <c:v>15.23</c:v>
                </c:pt>
                <c:pt idx="675">
                  <c:v>15.23</c:v>
                </c:pt>
                <c:pt idx="676">
                  <c:v>15.23</c:v>
                </c:pt>
                <c:pt idx="677">
                  <c:v>15.23</c:v>
                </c:pt>
                <c:pt idx="678">
                  <c:v>15.23</c:v>
                </c:pt>
                <c:pt idx="679">
                  <c:v>15.23</c:v>
                </c:pt>
                <c:pt idx="680">
                  <c:v>15.23</c:v>
                </c:pt>
                <c:pt idx="681">
                  <c:v>14.85000000000001</c:v>
                </c:pt>
                <c:pt idx="682">
                  <c:v>14.85000000000001</c:v>
                </c:pt>
                <c:pt idx="683">
                  <c:v>14.85000000000001</c:v>
                </c:pt>
                <c:pt idx="684">
                  <c:v>14.85000000000001</c:v>
                </c:pt>
                <c:pt idx="685">
                  <c:v>14.85000000000001</c:v>
                </c:pt>
                <c:pt idx="686">
                  <c:v>14.85000000000001</c:v>
                </c:pt>
                <c:pt idx="687">
                  <c:v>14.85000000000001</c:v>
                </c:pt>
                <c:pt idx="688">
                  <c:v>14.85000000000001</c:v>
                </c:pt>
                <c:pt idx="689">
                  <c:v>14.85000000000001</c:v>
                </c:pt>
                <c:pt idx="690">
                  <c:v>14.85000000000001</c:v>
                </c:pt>
                <c:pt idx="691">
                  <c:v>14.85000000000001</c:v>
                </c:pt>
                <c:pt idx="692">
                  <c:v>14.85000000000001</c:v>
                </c:pt>
                <c:pt idx="693">
                  <c:v>14.85000000000001</c:v>
                </c:pt>
                <c:pt idx="694">
                  <c:v>14.85000000000001</c:v>
                </c:pt>
                <c:pt idx="695">
                  <c:v>14.85000000000001</c:v>
                </c:pt>
                <c:pt idx="696">
                  <c:v>14.85000000000001</c:v>
                </c:pt>
                <c:pt idx="697">
                  <c:v>14.85000000000001</c:v>
                </c:pt>
                <c:pt idx="698">
                  <c:v>14.47</c:v>
                </c:pt>
                <c:pt idx="699">
                  <c:v>14.47</c:v>
                </c:pt>
                <c:pt idx="700">
                  <c:v>14.47</c:v>
                </c:pt>
                <c:pt idx="701">
                  <c:v>14.47</c:v>
                </c:pt>
                <c:pt idx="702">
                  <c:v>14.47</c:v>
                </c:pt>
                <c:pt idx="703">
                  <c:v>14.47</c:v>
                </c:pt>
                <c:pt idx="704">
                  <c:v>14.47</c:v>
                </c:pt>
                <c:pt idx="705">
                  <c:v>14.47</c:v>
                </c:pt>
                <c:pt idx="706">
                  <c:v>14.47</c:v>
                </c:pt>
                <c:pt idx="707">
                  <c:v>14.47</c:v>
                </c:pt>
                <c:pt idx="708">
                  <c:v>14.47</c:v>
                </c:pt>
                <c:pt idx="709">
                  <c:v>14.47</c:v>
                </c:pt>
                <c:pt idx="710">
                  <c:v>14.47</c:v>
                </c:pt>
                <c:pt idx="711">
                  <c:v>14.47</c:v>
                </c:pt>
                <c:pt idx="712">
                  <c:v>14.47</c:v>
                </c:pt>
                <c:pt idx="713">
                  <c:v>14.47</c:v>
                </c:pt>
                <c:pt idx="714">
                  <c:v>14.47</c:v>
                </c:pt>
                <c:pt idx="715">
                  <c:v>14.47</c:v>
                </c:pt>
                <c:pt idx="716">
                  <c:v>14.09</c:v>
                </c:pt>
                <c:pt idx="717">
                  <c:v>14.09</c:v>
                </c:pt>
                <c:pt idx="718">
                  <c:v>14.09</c:v>
                </c:pt>
                <c:pt idx="719">
                  <c:v>14.09</c:v>
                </c:pt>
                <c:pt idx="720">
                  <c:v>14.09</c:v>
                </c:pt>
                <c:pt idx="721">
                  <c:v>14.09</c:v>
                </c:pt>
                <c:pt idx="722">
                  <c:v>14.09</c:v>
                </c:pt>
                <c:pt idx="723">
                  <c:v>14.09</c:v>
                </c:pt>
                <c:pt idx="724">
                  <c:v>14.09</c:v>
                </c:pt>
                <c:pt idx="725">
                  <c:v>14.09</c:v>
                </c:pt>
                <c:pt idx="726">
                  <c:v>14.09</c:v>
                </c:pt>
                <c:pt idx="727">
                  <c:v>14.09</c:v>
                </c:pt>
                <c:pt idx="728">
                  <c:v>14.09</c:v>
                </c:pt>
                <c:pt idx="729">
                  <c:v>14.09</c:v>
                </c:pt>
                <c:pt idx="730">
                  <c:v>14.09</c:v>
                </c:pt>
                <c:pt idx="731">
                  <c:v>14.09</c:v>
                </c:pt>
                <c:pt idx="732">
                  <c:v>14.09</c:v>
                </c:pt>
                <c:pt idx="733">
                  <c:v>14.09</c:v>
                </c:pt>
                <c:pt idx="734">
                  <c:v>14.09</c:v>
                </c:pt>
                <c:pt idx="735">
                  <c:v>14.09</c:v>
                </c:pt>
                <c:pt idx="736">
                  <c:v>13.7</c:v>
                </c:pt>
                <c:pt idx="737">
                  <c:v>13.7</c:v>
                </c:pt>
                <c:pt idx="738">
                  <c:v>13.7</c:v>
                </c:pt>
                <c:pt idx="739">
                  <c:v>13.7</c:v>
                </c:pt>
                <c:pt idx="740">
                  <c:v>13.7</c:v>
                </c:pt>
                <c:pt idx="741">
                  <c:v>13.7</c:v>
                </c:pt>
                <c:pt idx="742">
                  <c:v>13.7</c:v>
                </c:pt>
                <c:pt idx="743">
                  <c:v>13.7</c:v>
                </c:pt>
                <c:pt idx="744">
                  <c:v>13.32</c:v>
                </c:pt>
                <c:pt idx="745">
                  <c:v>13.32</c:v>
                </c:pt>
                <c:pt idx="746">
                  <c:v>13.32</c:v>
                </c:pt>
                <c:pt idx="747">
                  <c:v>13.32</c:v>
                </c:pt>
                <c:pt idx="748">
                  <c:v>13.32</c:v>
                </c:pt>
                <c:pt idx="749">
                  <c:v>13.32</c:v>
                </c:pt>
                <c:pt idx="750">
                  <c:v>13.32</c:v>
                </c:pt>
                <c:pt idx="751">
                  <c:v>13.32</c:v>
                </c:pt>
                <c:pt idx="752">
                  <c:v>13.32</c:v>
                </c:pt>
                <c:pt idx="753">
                  <c:v>13.32</c:v>
                </c:pt>
                <c:pt idx="754">
                  <c:v>13.32</c:v>
                </c:pt>
                <c:pt idx="755">
                  <c:v>13.32</c:v>
                </c:pt>
                <c:pt idx="756">
                  <c:v>12.93</c:v>
                </c:pt>
                <c:pt idx="757">
                  <c:v>12.93</c:v>
                </c:pt>
                <c:pt idx="758">
                  <c:v>12.93</c:v>
                </c:pt>
                <c:pt idx="759">
                  <c:v>12.93</c:v>
                </c:pt>
                <c:pt idx="760">
                  <c:v>12.93</c:v>
                </c:pt>
                <c:pt idx="761">
                  <c:v>12.93</c:v>
                </c:pt>
                <c:pt idx="762">
                  <c:v>12.93</c:v>
                </c:pt>
                <c:pt idx="763">
                  <c:v>12.93</c:v>
                </c:pt>
                <c:pt idx="764">
                  <c:v>12.93</c:v>
                </c:pt>
                <c:pt idx="765">
                  <c:v>12.93</c:v>
                </c:pt>
                <c:pt idx="766">
                  <c:v>12.93</c:v>
                </c:pt>
                <c:pt idx="767">
                  <c:v>12.93</c:v>
                </c:pt>
                <c:pt idx="768">
                  <c:v>12.55</c:v>
                </c:pt>
                <c:pt idx="769">
                  <c:v>12.55</c:v>
                </c:pt>
                <c:pt idx="770">
                  <c:v>12.55</c:v>
                </c:pt>
                <c:pt idx="771">
                  <c:v>12.55</c:v>
                </c:pt>
                <c:pt idx="772">
                  <c:v>12.55</c:v>
                </c:pt>
                <c:pt idx="773">
                  <c:v>12.55</c:v>
                </c:pt>
                <c:pt idx="774">
                  <c:v>12.55</c:v>
                </c:pt>
                <c:pt idx="775">
                  <c:v>12.55</c:v>
                </c:pt>
                <c:pt idx="776">
                  <c:v>12.55</c:v>
                </c:pt>
                <c:pt idx="777">
                  <c:v>12.16</c:v>
                </c:pt>
                <c:pt idx="778">
                  <c:v>12.16</c:v>
                </c:pt>
                <c:pt idx="779">
                  <c:v>12.16</c:v>
                </c:pt>
                <c:pt idx="780">
                  <c:v>12.16</c:v>
                </c:pt>
                <c:pt idx="781">
                  <c:v>12.16</c:v>
                </c:pt>
                <c:pt idx="782">
                  <c:v>12.16</c:v>
                </c:pt>
                <c:pt idx="783">
                  <c:v>12.16</c:v>
                </c:pt>
                <c:pt idx="784">
                  <c:v>12.16</c:v>
                </c:pt>
                <c:pt idx="785">
                  <c:v>12.16</c:v>
                </c:pt>
                <c:pt idx="786">
                  <c:v>11.77</c:v>
                </c:pt>
                <c:pt idx="787">
                  <c:v>11.77</c:v>
                </c:pt>
                <c:pt idx="788">
                  <c:v>11.77</c:v>
                </c:pt>
                <c:pt idx="789">
                  <c:v>11.77</c:v>
                </c:pt>
                <c:pt idx="790">
                  <c:v>11.77</c:v>
                </c:pt>
                <c:pt idx="791">
                  <c:v>11.77</c:v>
                </c:pt>
                <c:pt idx="792">
                  <c:v>11.38</c:v>
                </c:pt>
                <c:pt idx="793">
                  <c:v>11.38</c:v>
                </c:pt>
                <c:pt idx="794">
                  <c:v>11.38</c:v>
                </c:pt>
                <c:pt idx="795">
                  <c:v>11.38</c:v>
                </c:pt>
                <c:pt idx="796">
                  <c:v>11.38</c:v>
                </c:pt>
                <c:pt idx="797">
                  <c:v>11.38</c:v>
                </c:pt>
                <c:pt idx="798">
                  <c:v>11.38</c:v>
                </c:pt>
                <c:pt idx="799">
                  <c:v>11.38</c:v>
                </c:pt>
                <c:pt idx="800">
                  <c:v>11.38</c:v>
                </c:pt>
                <c:pt idx="801">
                  <c:v>11.38</c:v>
                </c:pt>
                <c:pt idx="802">
                  <c:v>11.38</c:v>
                </c:pt>
                <c:pt idx="803">
                  <c:v>11.38</c:v>
                </c:pt>
                <c:pt idx="804">
                  <c:v>10.99</c:v>
                </c:pt>
                <c:pt idx="805">
                  <c:v>10.99</c:v>
                </c:pt>
                <c:pt idx="806">
                  <c:v>10.99</c:v>
                </c:pt>
                <c:pt idx="807">
                  <c:v>10.99</c:v>
                </c:pt>
                <c:pt idx="808">
                  <c:v>10.99</c:v>
                </c:pt>
                <c:pt idx="809">
                  <c:v>10.99</c:v>
                </c:pt>
                <c:pt idx="810">
                  <c:v>10.99</c:v>
                </c:pt>
                <c:pt idx="811">
                  <c:v>10.99</c:v>
                </c:pt>
                <c:pt idx="812">
                  <c:v>10.6</c:v>
                </c:pt>
                <c:pt idx="813">
                  <c:v>10.6</c:v>
                </c:pt>
                <c:pt idx="814">
                  <c:v>10.6</c:v>
                </c:pt>
                <c:pt idx="815">
                  <c:v>10.6</c:v>
                </c:pt>
                <c:pt idx="816">
                  <c:v>10.6</c:v>
                </c:pt>
                <c:pt idx="817">
                  <c:v>10.6</c:v>
                </c:pt>
                <c:pt idx="818">
                  <c:v>10.6</c:v>
                </c:pt>
                <c:pt idx="819">
                  <c:v>10.210000000000001</c:v>
                </c:pt>
                <c:pt idx="820">
                  <c:v>10.210000000000001</c:v>
                </c:pt>
                <c:pt idx="821">
                  <c:v>10.210000000000001</c:v>
                </c:pt>
                <c:pt idx="822">
                  <c:v>10.210000000000001</c:v>
                </c:pt>
                <c:pt idx="823">
                  <c:v>10.210000000000001</c:v>
                </c:pt>
                <c:pt idx="824">
                  <c:v>10.210000000000001</c:v>
                </c:pt>
                <c:pt idx="825">
                  <c:v>10.210000000000001</c:v>
                </c:pt>
                <c:pt idx="826">
                  <c:v>9.82</c:v>
                </c:pt>
                <c:pt idx="827">
                  <c:v>9.82</c:v>
                </c:pt>
                <c:pt idx="828">
                  <c:v>9.82</c:v>
                </c:pt>
                <c:pt idx="829">
                  <c:v>9.82</c:v>
                </c:pt>
                <c:pt idx="830">
                  <c:v>9.82</c:v>
                </c:pt>
                <c:pt idx="831">
                  <c:v>9.82</c:v>
                </c:pt>
                <c:pt idx="832">
                  <c:v>9.82</c:v>
                </c:pt>
                <c:pt idx="833">
                  <c:v>9.82</c:v>
                </c:pt>
                <c:pt idx="834">
                  <c:v>9.42</c:v>
                </c:pt>
                <c:pt idx="835">
                  <c:v>9.42</c:v>
                </c:pt>
                <c:pt idx="836">
                  <c:v>9.42</c:v>
                </c:pt>
                <c:pt idx="837">
                  <c:v>9.42</c:v>
                </c:pt>
                <c:pt idx="838">
                  <c:v>9.42</c:v>
                </c:pt>
                <c:pt idx="839">
                  <c:v>9.42</c:v>
                </c:pt>
                <c:pt idx="840">
                  <c:v>9.0300000000000011</c:v>
                </c:pt>
                <c:pt idx="841">
                  <c:v>9.0300000000000011</c:v>
                </c:pt>
                <c:pt idx="842">
                  <c:v>9.0300000000000011</c:v>
                </c:pt>
                <c:pt idx="843">
                  <c:v>9.0300000000000011</c:v>
                </c:pt>
                <c:pt idx="844">
                  <c:v>9.0300000000000011</c:v>
                </c:pt>
                <c:pt idx="845">
                  <c:v>9.0300000000000011</c:v>
                </c:pt>
                <c:pt idx="846">
                  <c:v>9.0300000000000011</c:v>
                </c:pt>
                <c:pt idx="847">
                  <c:v>8.6300000000000008</c:v>
                </c:pt>
                <c:pt idx="848">
                  <c:v>8.6300000000000008</c:v>
                </c:pt>
                <c:pt idx="849">
                  <c:v>8.6300000000000008</c:v>
                </c:pt>
                <c:pt idx="850">
                  <c:v>8.6300000000000008</c:v>
                </c:pt>
                <c:pt idx="851">
                  <c:v>8.6300000000000008</c:v>
                </c:pt>
                <c:pt idx="852">
                  <c:v>8.23</c:v>
                </c:pt>
                <c:pt idx="853">
                  <c:v>8.23</c:v>
                </c:pt>
                <c:pt idx="854">
                  <c:v>8.23</c:v>
                </c:pt>
                <c:pt idx="855">
                  <c:v>8.23</c:v>
                </c:pt>
                <c:pt idx="856">
                  <c:v>8.23</c:v>
                </c:pt>
                <c:pt idx="857">
                  <c:v>8.23</c:v>
                </c:pt>
                <c:pt idx="858">
                  <c:v>7.83</c:v>
                </c:pt>
                <c:pt idx="859">
                  <c:v>7.83</c:v>
                </c:pt>
                <c:pt idx="860">
                  <c:v>7.83</c:v>
                </c:pt>
                <c:pt idx="861">
                  <c:v>7.83</c:v>
                </c:pt>
                <c:pt idx="862">
                  <c:v>7.83</c:v>
                </c:pt>
                <c:pt idx="863">
                  <c:v>7.83</c:v>
                </c:pt>
                <c:pt idx="864">
                  <c:v>7.4300000000000024</c:v>
                </c:pt>
                <c:pt idx="865">
                  <c:v>7.4300000000000024</c:v>
                </c:pt>
                <c:pt idx="866">
                  <c:v>7.4300000000000024</c:v>
                </c:pt>
                <c:pt idx="867">
                  <c:v>7.4300000000000024</c:v>
                </c:pt>
                <c:pt idx="868">
                  <c:v>7.4300000000000024</c:v>
                </c:pt>
                <c:pt idx="869">
                  <c:v>7.4300000000000024</c:v>
                </c:pt>
                <c:pt idx="870">
                  <c:v>7.03</c:v>
                </c:pt>
                <c:pt idx="871">
                  <c:v>7.03</c:v>
                </c:pt>
                <c:pt idx="872">
                  <c:v>7.03</c:v>
                </c:pt>
                <c:pt idx="873">
                  <c:v>7.03</c:v>
                </c:pt>
                <c:pt idx="874">
                  <c:v>7.03</c:v>
                </c:pt>
                <c:pt idx="875">
                  <c:v>7.03</c:v>
                </c:pt>
                <c:pt idx="876">
                  <c:v>7.03</c:v>
                </c:pt>
                <c:pt idx="877">
                  <c:v>7.03</c:v>
                </c:pt>
                <c:pt idx="878">
                  <c:v>6.6199999999999966</c:v>
                </c:pt>
                <c:pt idx="879">
                  <c:v>6.6199999999999966</c:v>
                </c:pt>
                <c:pt idx="880">
                  <c:v>6.6199999999999966</c:v>
                </c:pt>
                <c:pt idx="881">
                  <c:v>6.6199999999999966</c:v>
                </c:pt>
                <c:pt idx="882">
                  <c:v>6.6199999999999966</c:v>
                </c:pt>
                <c:pt idx="883">
                  <c:v>6.6199999999999966</c:v>
                </c:pt>
                <c:pt idx="884">
                  <c:v>6.22</c:v>
                </c:pt>
                <c:pt idx="885">
                  <c:v>6.22</c:v>
                </c:pt>
                <c:pt idx="886">
                  <c:v>6.22</c:v>
                </c:pt>
                <c:pt idx="887">
                  <c:v>6.22</c:v>
                </c:pt>
                <c:pt idx="888">
                  <c:v>6.22</c:v>
                </c:pt>
                <c:pt idx="889">
                  <c:v>6.22</c:v>
                </c:pt>
                <c:pt idx="890">
                  <c:v>6.22</c:v>
                </c:pt>
                <c:pt idx="891">
                  <c:v>6.22</c:v>
                </c:pt>
                <c:pt idx="892">
                  <c:v>5.81</c:v>
                </c:pt>
                <c:pt idx="893">
                  <c:v>5.81</c:v>
                </c:pt>
                <c:pt idx="894">
                  <c:v>5.81</c:v>
                </c:pt>
                <c:pt idx="895">
                  <c:v>5.81</c:v>
                </c:pt>
                <c:pt idx="896">
                  <c:v>5.81</c:v>
                </c:pt>
                <c:pt idx="897">
                  <c:v>5.81</c:v>
                </c:pt>
                <c:pt idx="898">
                  <c:v>5.81</c:v>
                </c:pt>
                <c:pt idx="899">
                  <c:v>5.4</c:v>
                </c:pt>
                <c:pt idx="900">
                  <c:v>5.4</c:v>
                </c:pt>
                <c:pt idx="901">
                  <c:v>5.4</c:v>
                </c:pt>
                <c:pt idx="902">
                  <c:v>5.4</c:v>
                </c:pt>
                <c:pt idx="903">
                  <c:v>5.4</c:v>
                </c:pt>
                <c:pt idx="904">
                  <c:v>5.4</c:v>
                </c:pt>
                <c:pt idx="905">
                  <c:v>5.4</c:v>
                </c:pt>
                <c:pt idx="906">
                  <c:v>4.99</c:v>
                </c:pt>
                <c:pt idx="907">
                  <c:v>4.99</c:v>
                </c:pt>
                <c:pt idx="908">
                  <c:v>4.99</c:v>
                </c:pt>
                <c:pt idx="909">
                  <c:v>4.99</c:v>
                </c:pt>
                <c:pt idx="910">
                  <c:v>4.99</c:v>
                </c:pt>
                <c:pt idx="911">
                  <c:v>4.99</c:v>
                </c:pt>
                <c:pt idx="912">
                  <c:v>4.99</c:v>
                </c:pt>
                <c:pt idx="913">
                  <c:v>4.99</c:v>
                </c:pt>
                <c:pt idx="914">
                  <c:v>4.57</c:v>
                </c:pt>
                <c:pt idx="915">
                  <c:v>4.57</c:v>
                </c:pt>
                <c:pt idx="916">
                  <c:v>4.57</c:v>
                </c:pt>
                <c:pt idx="917">
                  <c:v>4.57</c:v>
                </c:pt>
                <c:pt idx="918">
                  <c:v>4.57</c:v>
                </c:pt>
                <c:pt idx="919">
                  <c:v>4.57</c:v>
                </c:pt>
                <c:pt idx="920">
                  <c:v>4.1499999999999995</c:v>
                </c:pt>
                <c:pt idx="921">
                  <c:v>4.1499999999999995</c:v>
                </c:pt>
                <c:pt idx="922">
                  <c:v>4.1499999999999995</c:v>
                </c:pt>
                <c:pt idx="923">
                  <c:v>4.1499999999999995</c:v>
                </c:pt>
                <c:pt idx="924">
                  <c:v>4.1499999999999995</c:v>
                </c:pt>
                <c:pt idx="925">
                  <c:v>4.1499999999999995</c:v>
                </c:pt>
                <c:pt idx="926">
                  <c:v>3.74</c:v>
                </c:pt>
                <c:pt idx="927">
                  <c:v>3.74</c:v>
                </c:pt>
                <c:pt idx="928">
                  <c:v>3.74</c:v>
                </c:pt>
                <c:pt idx="929">
                  <c:v>3.74</c:v>
                </c:pt>
                <c:pt idx="930">
                  <c:v>3.74</c:v>
                </c:pt>
                <c:pt idx="931">
                  <c:v>3.74</c:v>
                </c:pt>
                <c:pt idx="932">
                  <c:v>3.3099999999999987</c:v>
                </c:pt>
                <c:pt idx="933">
                  <c:v>3.3099999999999987</c:v>
                </c:pt>
                <c:pt idx="934">
                  <c:v>3.3099999999999987</c:v>
                </c:pt>
                <c:pt idx="935">
                  <c:v>3.3099999999999987</c:v>
                </c:pt>
                <c:pt idx="936">
                  <c:v>3.3099999999999987</c:v>
                </c:pt>
                <c:pt idx="937">
                  <c:v>2.8899999999999997</c:v>
                </c:pt>
                <c:pt idx="938">
                  <c:v>2.8899999999999997</c:v>
                </c:pt>
                <c:pt idx="939">
                  <c:v>2.8899999999999997</c:v>
                </c:pt>
                <c:pt idx="940">
                  <c:v>2.8899999999999997</c:v>
                </c:pt>
                <c:pt idx="941">
                  <c:v>2.8899999999999997</c:v>
                </c:pt>
                <c:pt idx="942">
                  <c:v>2.8899999999999997</c:v>
                </c:pt>
                <c:pt idx="943">
                  <c:v>2.8899999999999997</c:v>
                </c:pt>
                <c:pt idx="944">
                  <c:v>2.46</c:v>
                </c:pt>
                <c:pt idx="945">
                  <c:v>2.46</c:v>
                </c:pt>
                <c:pt idx="946">
                  <c:v>2.46</c:v>
                </c:pt>
                <c:pt idx="947">
                  <c:v>2.46</c:v>
                </c:pt>
                <c:pt idx="948">
                  <c:v>2.46</c:v>
                </c:pt>
                <c:pt idx="949">
                  <c:v>2.46</c:v>
                </c:pt>
                <c:pt idx="950">
                  <c:v>2.0299999999999998</c:v>
                </c:pt>
                <c:pt idx="951">
                  <c:v>2.0299999999999998</c:v>
                </c:pt>
                <c:pt idx="952">
                  <c:v>2.0299999999999998</c:v>
                </c:pt>
                <c:pt idx="953">
                  <c:v>2.0299999999999998</c:v>
                </c:pt>
                <c:pt idx="954">
                  <c:v>2.0299999999999998</c:v>
                </c:pt>
                <c:pt idx="955">
                  <c:v>2.0299999999999998</c:v>
                </c:pt>
                <c:pt idx="956">
                  <c:v>1.6</c:v>
                </c:pt>
                <c:pt idx="957">
                  <c:v>1.6</c:v>
                </c:pt>
                <c:pt idx="958">
                  <c:v>1.6</c:v>
                </c:pt>
                <c:pt idx="959">
                  <c:v>1.6</c:v>
                </c:pt>
                <c:pt idx="960">
                  <c:v>1.6</c:v>
                </c:pt>
                <c:pt idx="961">
                  <c:v>1.6</c:v>
                </c:pt>
                <c:pt idx="962">
                  <c:v>1.6</c:v>
                </c:pt>
                <c:pt idx="963">
                  <c:v>1.1700000000000013</c:v>
                </c:pt>
                <c:pt idx="964">
                  <c:v>1.1700000000000013</c:v>
                </c:pt>
                <c:pt idx="965">
                  <c:v>1.1700000000000013</c:v>
                </c:pt>
                <c:pt idx="966">
                  <c:v>1.1700000000000013</c:v>
                </c:pt>
                <c:pt idx="967">
                  <c:v>1.1700000000000013</c:v>
                </c:pt>
                <c:pt idx="968">
                  <c:v>1.1700000000000013</c:v>
                </c:pt>
                <c:pt idx="969">
                  <c:v>0.73000000000000065</c:v>
                </c:pt>
                <c:pt idx="970">
                  <c:v>0.73000000000000065</c:v>
                </c:pt>
                <c:pt idx="971">
                  <c:v>0.73000000000000065</c:v>
                </c:pt>
                <c:pt idx="972">
                  <c:v>0.73000000000000065</c:v>
                </c:pt>
                <c:pt idx="973">
                  <c:v>0.73000000000000065</c:v>
                </c:pt>
                <c:pt idx="974">
                  <c:v>0.73000000000000065</c:v>
                </c:pt>
                <c:pt idx="975">
                  <c:v>0.73000000000000065</c:v>
                </c:pt>
                <c:pt idx="976">
                  <c:v>0.29000000000000031</c:v>
                </c:pt>
                <c:pt idx="977">
                  <c:v>0.29000000000000031</c:v>
                </c:pt>
                <c:pt idx="978">
                  <c:v>0.29000000000000031</c:v>
                </c:pt>
                <c:pt idx="979">
                  <c:v>0.29000000000000031</c:v>
                </c:pt>
                <c:pt idx="980">
                  <c:v>0.29000000000000031</c:v>
                </c:pt>
                <c:pt idx="981">
                  <c:v>0.29000000000000031</c:v>
                </c:pt>
                <c:pt idx="982">
                  <c:v>-0.16</c:v>
                </c:pt>
                <c:pt idx="983">
                  <c:v>-0.16</c:v>
                </c:pt>
                <c:pt idx="984">
                  <c:v>-0.16</c:v>
                </c:pt>
                <c:pt idx="985">
                  <c:v>-0.16</c:v>
                </c:pt>
                <c:pt idx="986">
                  <c:v>-0.16</c:v>
                </c:pt>
                <c:pt idx="987">
                  <c:v>-0.16</c:v>
                </c:pt>
                <c:pt idx="988">
                  <c:v>-0.61000000000000065</c:v>
                </c:pt>
                <c:pt idx="989">
                  <c:v>-0.61000000000000065</c:v>
                </c:pt>
                <c:pt idx="990">
                  <c:v>-0.61000000000000065</c:v>
                </c:pt>
                <c:pt idx="991">
                  <c:v>-0.61000000000000065</c:v>
                </c:pt>
                <c:pt idx="992">
                  <c:v>-0.61000000000000065</c:v>
                </c:pt>
                <c:pt idx="993">
                  <c:v>-0.61000000000000065</c:v>
                </c:pt>
                <c:pt idx="994">
                  <c:v>-0.61000000000000065</c:v>
                </c:pt>
                <c:pt idx="995">
                  <c:v>-0.61000000000000065</c:v>
                </c:pt>
                <c:pt idx="996">
                  <c:v>-1.06</c:v>
                </c:pt>
                <c:pt idx="997">
                  <c:v>-1.06</c:v>
                </c:pt>
                <c:pt idx="998">
                  <c:v>-1.06</c:v>
                </c:pt>
                <c:pt idx="999">
                  <c:v>-1.06</c:v>
                </c:pt>
                <c:pt idx="1000">
                  <c:v>-1.06</c:v>
                </c:pt>
                <c:pt idx="1001">
                  <c:v>-1.06</c:v>
                </c:pt>
                <c:pt idx="1002">
                  <c:v>-1.51</c:v>
                </c:pt>
                <c:pt idx="1003">
                  <c:v>-1.51</c:v>
                </c:pt>
                <c:pt idx="1004">
                  <c:v>-1.51</c:v>
                </c:pt>
                <c:pt idx="1005">
                  <c:v>-1.51</c:v>
                </c:pt>
                <c:pt idx="1006">
                  <c:v>-1.51</c:v>
                </c:pt>
                <c:pt idx="1007">
                  <c:v>-1.51</c:v>
                </c:pt>
                <c:pt idx="1008">
                  <c:v>-1.51</c:v>
                </c:pt>
                <c:pt idx="1009">
                  <c:v>-1.9700000000000013</c:v>
                </c:pt>
                <c:pt idx="1010">
                  <c:v>-1.9700000000000013</c:v>
                </c:pt>
                <c:pt idx="1011">
                  <c:v>-1.9700000000000013</c:v>
                </c:pt>
                <c:pt idx="1012">
                  <c:v>-1.9700000000000013</c:v>
                </c:pt>
                <c:pt idx="1013">
                  <c:v>-1.9700000000000013</c:v>
                </c:pt>
                <c:pt idx="1014">
                  <c:v>-1.9700000000000013</c:v>
                </c:pt>
                <c:pt idx="1015">
                  <c:v>-1.9700000000000013</c:v>
                </c:pt>
                <c:pt idx="1016">
                  <c:v>-1.9700000000000013</c:v>
                </c:pt>
                <c:pt idx="1017">
                  <c:v>-2.44</c:v>
                </c:pt>
                <c:pt idx="1018">
                  <c:v>-2.44</c:v>
                </c:pt>
                <c:pt idx="1019">
                  <c:v>-2.44</c:v>
                </c:pt>
                <c:pt idx="1020">
                  <c:v>-2.44</c:v>
                </c:pt>
                <c:pt idx="1021">
                  <c:v>-2.44</c:v>
                </c:pt>
                <c:pt idx="1022">
                  <c:v>-2.44</c:v>
                </c:pt>
                <c:pt idx="1023">
                  <c:v>-2.9</c:v>
                </c:pt>
                <c:pt idx="1024">
                  <c:v>-2.9</c:v>
                </c:pt>
                <c:pt idx="1025">
                  <c:v>-2.9</c:v>
                </c:pt>
                <c:pt idx="1026">
                  <c:v>-2.9</c:v>
                </c:pt>
                <c:pt idx="1027">
                  <c:v>-2.9</c:v>
                </c:pt>
                <c:pt idx="1028">
                  <c:v>-2.9</c:v>
                </c:pt>
                <c:pt idx="1029">
                  <c:v>-2.9</c:v>
                </c:pt>
                <c:pt idx="1030">
                  <c:v>-3.3699999999999997</c:v>
                </c:pt>
                <c:pt idx="1031">
                  <c:v>-3.3699999999999997</c:v>
                </c:pt>
                <c:pt idx="1032">
                  <c:v>-3.3699999999999997</c:v>
                </c:pt>
                <c:pt idx="1033">
                  <c:v>-3.3699999999999997</c:v>
                </c:pt>
                <c:pt idx="1034">
                  <c:v>-3.3699999999999997</c:v>
                </c:pt>
                <c:pt idx="1035">
                  <c:v>-3.3699999999999997</c:v>
                </c:pt>
                <c:pt idx="1036">
                  <c:v>-3.3699999999999997</c:v>
                </c:pt>
                <c:pt idx="1037">
                  <c:v>-3.3699999999999997</c:v>
                </c:pt>
                <c:pt idx="1038">
                  <c:v>-3.8499999999999988</c:v>
                </c:pt>
                <c:pt idx="1039">
                  <c:v>-3.8499999999999988</c:v>
                </c:pt>
                <c:pt idx="1040">
                  <c:v>-3.8499999999999988</c:v>
                </c:pt>
                <c:pt idx="1041">
                  <c:v>-3.8499999999999988</c:v>
                </c:pt>
                <c:pt idx="1042">
                  <c:v>-3.8499999999999988</c:v>
                </c:pt>
                <c:pt idx="1043">
                  <c:v>-3.8499999999999988</c:v>
                </c:pt>
                <c:pt idx="1044">
                  <c:v>-3.8499999999999988</c:v>
                </c:pt>
                <c:pt idx="1045">
                  <c:v>-3.8499999999999988</c:v>
                </c:pt>
                <c:pt idx="1046">
                  <c:v>-3.8499999999999988</c:v>
                </c:pt>
                <c:pt idx="1047">
                  <c:v>-3.8499999999999988</c:v>
                </c:pt>
                <c:pt idx="1048">
                  <c:v>-4.33</c:v>
                </c:pt>
                <c:pt idx="1049">
                  <c:v>-4.33</c:v>
                </c:pt>
                <c:pt idx="1050">
                  <c:v>-4.33</c:v>
                </c:pt>
                <c:pt idx="1051">
                  <c:v>-4.33</c:v>
                </c:pt>
                <c:pt idx="1052">
                  <c:v>-4.33</c:v>
                </c:pt>
                <c:pt idx="1053">
                  <c:v>-4.33</c:v>
                </c:pt>
                <c:pt idx="1054">
                  <c:v>-4.33</c:v>
                </c:pt>
                <c:pt idx="1055">
                  <c:v>-4.33</c:v>
                </c:pt>
                <c:pt idx="1056">
                  <c:v>-4.33</c:v>
                </c:pt>
                <c:pt idx="1057">
                  <c:v>-4.33</c:v>
                </c:pt>
                <c:pt idx="1058">
                  <c:v>-4.33</c:v>
                </c:pt>
                <c:pt idx="1059">
                  <c:v>-4.33</c:v>
                </c:pt>
                <c:pt idx="1060">
                  <c:v>-4.33</c:v>
                </c:pt>
                <c:pt idx="1061">
                  <c:v>-4.8199999999999985</c:v>
                </c:pt>
                <c:pt idx="1062">
                  <c:v>-4.8199999999999985</c:v>
                </c:pt>
                <c:pt idx="1063">
                  <c:v>-4.8199999999999985</c:v>
                </c:pt>
                <c:pt idx="1064">
                  <c:v>-4.8199999999999985</c:v>
                </c:pt>
                <c:pt idx="1065">
                  <c:v>-4.8199999999999985</c:v>
                </c:pt>
                <c:pt idx="1066">
                  <c:v>-4.8199999999999985</c:v>
                </c:pt>
                <c:pt idx="1067">
                  <c:v>-4.8199999999999985</c:v>
                </c:pt>
                <c:pt idx="1068">
                  <c:v>-4.8199999999999985</c:v>
                </c:pt>
                <c:pt idx="1069">
                  <c:v>-4.8199999999999985</c:v>
                </c:pt>
                <c:pt idx="1070">
                  <c:v>-4.8199999999999985</c:v>
                </c:pt>
                <c:pt idx="1071">
                  <c:v>-4.8199999999999985</c:v>
                </c:pt>
                <c:pt idx="1072">
                  <c:v>-4.8199999999999985</c:v>
                </c:pt>
                <c:pt idx="1073">
                  <c:v>-5.31</c:v>
                </c:pt>
                <c:pt idx="1074">
                  <c:v>-5.31</c:v>
                </c:pt>
                <c:pt idx="1075">
                  <c:v>-5.31</c:v>
                </c:pt>
                <c:pt idx="1076">
                  <c:v>-5.31</c:v>
                </c:pt>
                <c:pt idx="1077">
                  <c:v>-5.31</c:v>
                </c:pt>
                <c:pt idx="1078">
                  <c:v>-5.31</c:v>
                </c:pt>
                <c:pt idx="1079">
                  <c:v>-5.31</c:v>
                </c:pt>
                <c:pt idx="1080">
                  <c:v>-5.31</c:v>
                </c:pt>
                <c:pt idx="1081">
                  <c:v>-5.31</c:v>
                </c:pt>
                <c:pt idx="1082">
                  <c:v>-5.31</c:v>
                </c:pt>
                <c:pt idx="1083">
                  <c:v>-5.31</c:v>
                </c:pt>
                <c:pt idx="1084">
                  <c:v>-5.31</c:v>
                </c:pt>
                <c:pt idx="1085">
                  <c:v>-5.31</c:v>
                </c:pt>
                <c:pt idx="1086">
                  <c:v>-5.31</c:v>
                </c:pt>
                <c:pt idx="1087">
                  <c:v>-5.31</c:v>
                </c:pt>
                <c:pt idx="1088">
                  <c:v>-5.31</c:v>
                </c:pt>
                <c:pt idx="1089">
                  <c:v>-5.81</c:v>
                </c:pt>
                <c:pt idx="1090">
                  <c:v>-5.81</c:v>
                </c:pt>
                <c:pt idx="1091">
                  <c:v>-5.81</c:v>
                </c:pt>
                <c:pt idx="1092">
                  <c:v>-5.81</c:v>
                </c:pt>
                <c:pt idx="1093">
                  <c:v>-5.81</c:v>
                </c:pt>
                <c:pt idx="1094">
                  <c:v>-5.81</c:v>
                </c:pt>
                <c:pt idx="1095">
                  <c:v>-5.81</c:v>
                </c:pt>
                <c:pt idx="1096">
                  <c:v>-5.81</c:v>
                </c:pt>
                <c:pt idx="1097">
                  <c:v>-5.81</c:v>
                </c:pt>
                <c:pt idx="1098">
                  <c:v>-5.81</c:v>
                </c:pt>
                <c:pt idx="1099">
                  <c:v>-5.81</c:v>
                </c:pt>
                <c:pt idx="1100">
                  <c:v>-5.81</c:v>
                </c:pt>
                <c:pt idx="1101">
                  <c:v>-5.81</c:v>
                </c:pt>
                <c:pt idx="1102">
                  <c:v>-5.81</c:v>
                </c:pt>
                <c:pt idx="1103">
                  <c:v>-5.81</c:v>
                </c:pt>
                <c:pt idx="1104">
                  <c:v>-6.31</c:v>
                </c:pt>
                <c:pt idx="1105">
                  <c:v>-6.31</c:v>
                </c:pt>
                <c:pt idx="1106">
                  <c:v>-6.31</c:v>
                </c:pt>
                <c:pt idx="1107">
                  <c:v>-6.31</c:v>
                </c:pt>
                <c:pt idx="1108">
                  <c:v>-6.31</c:v>
                </c:pt>
                <c:pt idx="1109">
                  <c:v>-6.31</c:v>
                </c:pt>
                <c:pt idx="1110">
                  <c:v>-6.31</c:v>
                </c:pt>
                <c:pt idx="1111">
                  <c:v>-6.31</c:v>
                </c:pt>
                <c:pt idx="1112">
                  <c:v>-6.31</c:v>
                </c:pt>
                <c:pt idx="1113">
                  <c:v>-6.31</c:v>
                </c:pt>
                <c:pt idx="1114">
                  <c:v>-6.31</c:v>
                </c:pt>
                <c:pt idx="1115">
                  <c:v>-6.31</c:v>
                </c:pt>
                <c:pt idx="1116">
                  <c:v>-6.31</c:v>
                </c:pt>
                <c:pt idx="1117">
                  <c:v>-6.31</c:v>
                </c:pt>
                <c:pt idx="1118">
                  <c:v>-6.31</c:v>
                </c:pt>
                <c:pt idx="1119">
                  <c:v>-6.31</c:v>
                </c:pt>
                <c:pt idx="1120">
                  <c:v>-6.31</c:v>
                </c:pt>
                <c:pt idx="1121">
                  <c:v>-6.31</c:v>
                </c:pt>
                <c:pt idx="1122">
                  <c:v>-6.31</c:v>
                </c:pt>
                <c:pt idx="1123">
                  <c:v>-6.31</c:v>
                </c:pt>
                <c:pt idx="1124">
                  <c:v>-6.31</c:v>
                </c:pt>
                <c:pt idx="1125">
                  <c:v>-6.8199999999999985</c:v>
                </c:pt>
                <c:pt idx="1126">
                  <c:v>-6.8199999999999985</c:v>
                </c:pt>
                <c:pt idx="1127">
                  <c:v>-6.8199999999999985</c:v>
                </c:pt>
                <c:pt idx="1128">
                  <c:v>-6.8199999999999985</c:v>
                </c:pt>
                <c:pt idx="1129">
                  <c:v>-6.8199999999999985</c:v>
                </c:pt>
                <c:pt idx="1130">
                  <c:v>-6.8199999999999985</c:v>
                </c:pt>
                <c:pt idx="1131">
                  <c:v>-6.8199999999999985</c:v>
                </c:pt>
                <c:pt idx="1132">
                  <c:v>-6.8199999999999985</c:v>
                </c:pt>
                <c:pt idx="1133">
                  <c:v>-6.8199999999999985</c:v>
                </c:pt>
                <c:pt idx="1134">
                  <c:v>-6.8199999999999985</c:v>
                </c:pt>
                <c:pt idx="1135">
                  <c:v>-6.8199999999999985</c:v>
                </c:pt>
                <c:pt idx="1136">
                  <c:v>-6.8199999999999985</c:v>
                </c:pt>
                <c:pt idx="1137">
                  <c:v>-6.8199999999999985</c:v>
                </c:pt>
                <c:pt idx="1138">
                  <c:v>-6.8199999999999985</c:v>
                </c:pt>
                <c:pt idx="1139">
                  <c:v>-6.8199999999999985</c:v>
                </c:pt>
                <c:pt idx="1140">
                  <c:v>-6.8199999999999985</c:v>
                </c:pt>
                <c:pt idx="1141">
                  <c:v>-6.8199999999999985</c:v>
                </c:pt>
                <c:pt idx="1142">
                  <c:v>-6.8199999999999985</c:v>
                </c:pt>
                <c:pt idx="1143">
                  <c:v>-6.8199999999999985</c:v>
                </c:pt>
                <c:pt idx="1144">
                  <c:v>-6.8199999999999985</c:v>
                </c:pt>
                <c:pt idx="1145">
                  <c:v>-6.8199999999999985</c:v>
                </c:pt>
                <c:pt idx="1146">
                  <c:v>-6.8199999999999985</c:v>
                </c:pt>
                <c:pt idx="1147">
                  <c:v>-6.8199999999999985</c:v>
                </c:pt>
                <c:pt idx="1148">
                  <c:v>-6.8199999999999985</c:v>
                </c:pt>
                <c:pt idx="1149">
                  <c:v>-7.33</c:v>
                </c:pt>
                <c:pt idx="1150">
                  <c:v>-7.33</c:v>
                </c:pt>
                <c:pt idx="1151">
                  <c:v>-7.33</c:v>
                </c:pt>
                <c:pt idx="1152">
                  <c:v>-7.33</c:v>
                </c:pt>
                <c:pt idx="1153">
                  <c:v>-7.33</c:v>
                </c:pt>
                <c:pt idx="1154">
                  <c:v>-7.33</c:v>
                </c:pt>
                <c:pt idx="1155">
                  <c:v>-7.33</c:v>
                </c:pt>
                <c:pt idx="1156">
                  <c:v>-7.33</c:v>
                </c:pt>
                <c:pt idx="1157">
                  <c:v>-7.33</c:v>
                </c:pt>
                <c:pt idx="1158">
                  <c:v>-7.33</c:v>
                </c:pt>
                <c:pt idx="1159">
                  <c:v>-7.33</c:v>
                </c:pt>
                <c:pt idx="1160">
                  <c:v>-7.33</c:v>
                </c:pt>
                <c:pt idx="1161">
                  <c:v>-7.33</c:v>
                </c:pt>
                <c:pt idx="1162">
                  <c:v>-7.33</c:v>
                </c:pt>
                <c:pt idx="1163">
                  <c:v>-7.33</c:v>
                </c:pt>
                <c:pt idx="1164">
                  <c:v>-7.33</c:v>
                </c:pt>
                <c:pt idx="1165">
                  <c:v>-7.33</c:v>
                </c:pt>
                <c:pt idx="1166">
                  <c:v>-7.33</c:v>
                </c:pt>
                <c:pt idx="1167">
                  <c:v>-7.33</c:v>
                </c:pt>
                <c:pt idx="1168">
                  <c:v>-7.33</c:v>
                </c:pt>
                <c:pt idx="1169">
                  <c:v>-7.33</c:v>
                </c:pt>
                <c:pt idx="1170">
                  <c:v>-7.33</c:v>
                </c:pt>
                <c:pt idx="1171">
                  <c:v>-7.33</c:v>
                </c:pt>
                <c:pt idx="1172">
                  <c:v>-7.33</c:v>
                </c:pt>
                <c:pt idx="1173">
                  <c:v>-7.33</c:v>
                </c:pt>
                <c:pt idx="1174">
                  <c:v>-7.33</c:v>
                </c:pt>
                <c:pt idx="1175">
                  <c:v>-7.33</c:v>
                </c:pt>
                <c:pt idx="1176">
                  <c:v>-7.33</c:v>
                </c:pt>
                <c:pt idx="1177">
                  <c:v>-7.33</c:v>
                </c:pt>
                <c:pt idx="1178">
                  <c:v>-7.33</c:v>
                </c:pt>
                <c:pt idx="1179">
                  <c:v>-7.33</c:v>
                </c:pt>
                <c:pt idx="1180">
                  <c:v>-7.33</c:v>
                </c:pt>
                <c:pt idx="1181">
                  <c:v>-7.33</c:v>
                </c:pt>
                <c:pt idx="1182">
                  <c:v>-7.33</c:v>
                </c:pt>
                <c:pt idx="1183">
                  <c:v>-7.33</c:v>
                </c:pt>
                <c:pt idx="1184">
                  <c:v>-7.85</c:v>
                </c:pt>
                <c:pt idx="1185">
                  <c:v>-7.33</c:v>
                </c:pt>
                <c:pt idx="1186">
                  <c:v>-7.33</c:v>
                </c:pt>
                <c:pt idx="1187">
                  <c:v>-7.85</c:v>
                </c:pt>
                <c:pt idx="1188">
                  <c:v>-7.85</c:v>
                </c:pt>
                <c:pt idx="1189">
                  <c:v>-7.85</c:v>
                </c:pt>
                <c:pt idx="1190">
                  <c:v>-7.85</c:v>
                </c:pt>
                <c:pt idx="1191">
                  <c:v>-7.85</c:v>
                </c:pt>
                <c:pt idx="1192">
                  <c:v>-7.85</c:v>
                </c:pt>
                <c:pt idx="1193">
                  <c:v>-7.85</c:v>
                </c:pt>
                <c:pt idx="1194">
                  <c:v>-7.85</c:v>
                </c:pt>
                <c:pt idx="1195">
                  <c:v>-7.85</c:v>
                </c:pt>
                <c:pt idx="1196">
                  <c:v>-7.85</c:v>
                </c:pt>
                <c:pt idx="1197">
                  <c:v>-7.85</c:v>
                </c:pt>
                <c:pt idx="1198">
                  <c:v>-7.85</c:v>
                </c:pt>
                <c:pt idx="1199">
                  <c:v>-7.85</c:v>
                </c:pt>
                <c:pt idx="1200">
                  <c:v>-7.85</c:v>
                </c:pt>
                <c:pt idx="1201">
                  <c:v>-7.85</c:v>
                </c:pt>
                <c:pt idx="1202">
                  <c:v>-7.85</c:v>
                </c:pt>
                <c:pt idx="1203">
                  <c:v>-7.85</c:v>
                </c:pt>
                <c:pt idx="1204">
                  <c:v>-7.85</c:v>
                </c:pt>
                <c:pt idx="1205">
                  <c:v>-7.85</c:v>
                </c:pt>
                <c:pt idx="1206">
                  <c:v>-7.85</c:v>
                </c:pt>
                <c:pt idx="1207">
                  <c:v>-7.85</c:v>
                </c:pt>
                <c:pt idx="1208">
                  <c:v>-7.85</c:v>
                </c:pt>
                <c:pt idx="1209">
                  <c:v>-7.85</c:v>
                </c:pt>
                <c:pt idx="1210">
                  <c:v>-7.85</c:v>
                </c:pt>
                <c:pt idx="1211">
                  <c:v>-7.85</c:v>
                </c:pt>
                <c:pt idx="1212">
                  <c:v>-7.85</c:v>
                </c:pt>
                <c:pt idx="1213">
                  <c:v>-7.85</c:v>
                </c:pt>
                <c:pt idx="1214">
                  <c:v>-7.85</c:v>
                </c:pt>
                <c:pt idx="1215">
                  <c:v>-7.85</c:v>
                </c:pt>
                <c:pt idx="1216">
                  <c:v>-7.85</c:v>
                </c:pt>
                <c:pt idx="1217">
                  <c:v>-7.85</c:v>
                </c:pt>
                <c:pt idx="1218">
                  <c:v>-7.85</c:v>
                </c:pt>
                <c:pt idx="1219">
                  <c:v>-7.85</c:v>
                </c:pt>
                <c:pt idx="1220">
                  <c:v>-7.85</c:v>
                </c:pt>
                <c:pt idx="1221">
                  <c:v>-7.85</c:v>
                </c:pt>
                <c:pt idx="1222">
                  <c:v>-7.85</c:v>
                </c:pt>
                <c:pt idx="1223">
                  <c:v>-7.85</c:v>
                </c:pt>
                <c:pt idx="1224">
                  <c:v>-7.85</c:v>
                </c:pt>
                <c:pt idx="1225">
                  <c:v>-7.85</c:v>
                </c:pt>
                <c:pt idx="1226">
                  <c:v>-7.85</c:v>
                </c:pt>
                <c:pt idx="1227">
                  <c:v>-7.85</c:v>
                </c:pt>
                <c:pt idx="1228">
                  <c:v>-7.85</c:v>
                </c:pt>
                <c:pt idx="1229">
                  <c:v>-7.85</c:v>
                </c:pt>
                <c:pt idx="1230">
                  <c:v>-7.85</c:v>
                </c:pt>
                <c:pt idx="1231">
                  <c:v>-7.85</c:v>
                </c:pt>
                <c:pt idx="1232">
                  <c:v>-7.85</c:v>
                </c:pt>
                <c:pt idx="1233">
                  <c:v>-7.85</c:v>
                </c:pt>
                <c:pt idx="1234">
                  <c:v>-7.85</c:v>
                </c:pt>
                <c:pt idx="1235">
                  <c:v>-7.85</c:v>
                </c:pt>
                <c:pt idx="1236">
                  <c:v>-7.85</c:v>
                </c:pt>
                <c:pt idx="1237">
                  <c:v>-7.85</c:v>
                </c:pt>
                <c:pt idx="1238">
                  <c:v>-7.85</c:v>
                </c:pt>
                <c:pt idx="1239">
                  <c:v>-7.85</c:v>
                </c:pt>
                <c:pt idx="1240">
                  <c:v>-7.85</c:v>
                </c:pt>
                <c:pt idx="1241">
                  <c:v>-7.85</c:v>
                </c:pt>
                <c:pt idx="1242">
                  <c:v>-7.85</c:v>
                </c:pt>
                <c:pt idx="1243">
                  <c:v>-7.85</c:v>
                </c:pt>
                <c:pt idx="1244">
                  <c:v>-7.85</c:v>
                </c:pt>
                <c:pt idx="1245">
                  <c:v>-7.85</c:v>
                </c:pt>
                <c:pt idx="1246">
                  <c:v>-7.85</c:v>
                </c:pt>
                <c:pt idx="1247">
                  <c:v>-7.85</c:v>
                </c:pt>
                <c:pt idx="1248">
                  <c:v>-7.85</c:v>
                </c:pt>
                <c:pt idx="1249">
                  <c:v>-7.85</c:v>
                </c:pt>
                <c:pt idx="1250">
                  <c:v>-7.85</c:v>
                </c:pt>
                <c:pt idx="1251">
                  <c:v>-7.85</c:v>
                </c:pt>
                <c:pt idx="1252">
                  <c:v>-7.85</c:v>
                </c:pt>
                <c:pt idx="1253">
                  <c:v>-7.85</c:v>
                </c:pt>
                <c:pt idx="1254">
                  <c:v>-7.85</c:v>
                </c:pt>
                <c:pt idx="1255">
                  <c:v>-7.85</c:v>
                </c:pt>
                <c:pt idx="1256">
                  <c:v>-7.85</c:v>
                </c:pt>
                <c:pt idx="1257">
                  <c:v>-7.85</c:v>
                </c:pt>
                <c:pt idx="1258">
                  <c:v>-7.85</c:v>
                </c:pt>
                <c:pt idx="1259">
                  <c:v>-7.85</c:v>
                </c:pt>
                <c:pt idx="1260">
                  <c:v>-7.85</c:v>
                </c:pt>
                <c:pt idx="1261">
                  <c:v>-7.85</c:v>
                </c:pt>
                <c:pt idx="1262">
                  <c:v>-7.85</c:v>
                </c:pt>
                <c:pt idx="1263">
                  <c:v>-7.85</c:v>
                </c:pt>
                <c:pt idx="1264">
                  <c:v>-7.85</c:v>
                </c:pt>
                <c:pt idx="1265">
                  <c:v>-7.85</c:v>
                </c:pt>
                <c:pt idx="1266">
                  <c:v>-7.85</c:v>
                </c:pt>
                <c:pt idx="1267">
                  <c:v>-7.85</c:v>
                </c:pt>
                <c:pt idx="1268">
                  <c:v>-7.85</c:v>
                </c:pt>
                <c:pt idx="1269">
                  <c:v>-7.85</c:v>
                </c:pt>
                <c:pt idx="1270">
                  <c:v>-7.85</c:v>
                </c:pt>
                <c:pt idx="1271">
                  <c:v>-7.85</c:v>
                </c:pt>
                <c:pt idx="1272">
                  <c:v>-7.85</c:v>
                </c:pt>
                <c:pt idx="1273">
                  <c:v>-7.85</c:v>
                </c:pt>
                <c:pt idx="1274">
                  <c:v>-7.85</c:v>
                </c:pt>
                <c:pt idx="1275">
                  <c:v>-7.85</c:v>
                </c:pt>
                <c:pt idx="1276">
                  <c:v>-7.85</c:v>
                </c:pt>
                <c:pt idx="1277">
                  <c:v>-7.85</c:v>
                </c:pt>
                <c:pt idx="1278">
                  <c:v>-7.85</c:v>
                </c:pt>
                <c:pt idx="1279">
                  <c:v>-7.85</c:v>
                </c:pt>
                <c:pt idx="1280">
                  <c:v>-7.85</c:v>
                </c:pt>
                <c:pt idx="1281">
                  <c:v>-7.85</c:v>
                </c:pt>
                <c:pt idx="1282">
                  <c:v>-7.85</c:v>
                </c:pt>
                <c:pt idx="1283">
                  <c:v>-7.85</c:v>
                </c:pt>
                <c:pt idx="1284">
                  <c:v>-7.85</c:v>
                </c:pt>
                <c:pt idx="1285">
                  <c:v>-7.85</c:v>
                </c:pt>
                <c:pt idx="1286">
                  <c:v>-7.85</c:v>
                </c:pt>
                <c:pt idx="1287">
                  <c:v>-7.85</c:v>
                </c:pt>
                <c:pt idx="1288">
                  <c:v>-7.85</c:v>
                </c:pt>
                <c:pt idx="1289">
                  <c:v>-7.85</c:v>
                </c:pt>
                <c:pt idx="1290">
                  <c:v>-7.85</c:v>
                </c:pt>
                <c:pt idx="1291">
                  <c:v>-7.85</c:v>
                </c:pt>
                <c:pt idx="1292">
                  <c:v>-7.85</c:v>
                </c:pt>
                <c:pt idx="1293">
                  <c:v>-7.85</c:v>
                </c:pt>
                <c:pt idx="1294">
                  <c:v>-7.85</c:v>
                </c:pt>
                <c:pt idx="1295">
                  <c:v>-7.85</c:v>
                </c:pt>
                <c:pt idx="1296">
                  <c:v>-7.85</c:v>
                </c:pt>
                <c:pt idx="1297">
                  <c:v>-7.85</c:v>
                </c:pt>
                <c:pt idx="1298">
                  <c:v>-7.85</c:v>
                </c:pt>
                <c:pt idx="1299">
                  <c:v>-7.85</c:v>
                </c:pt>
                <c:pt idx="1300">
                  <c:v>-7.85</c:v>
                </c:pt>
                <c:pt idx="1301">
                  <c:v>-7.85</c:v>
                </c:pt>
                <c:pt idx="1302">
                  <c:v>-7.85</c:v>
                </c:pt>
                <c:pt idx="1303">
                  <c:v>-7.85</c:v>
                </c:pt>
                <c:pt idx="1304">
                  <c:v>-7.85</c:v>
                </c:pt>
                <c:pt idx="1305">
                  <c:v>-7.85</c:v>
                </c:pt>
                <c:pt idx="1306">
                  <c:v>-7.85</c:v>
                </c:pt>
                <c:pt idx="1307">
                  <c:v>-7.85</c:v>
                </c:pt>
                <c:pt idx="1308">
                  <c:v>-7.85</c:v>
                </c:pt>
                <c:pt idx="1309">
                  <c:v>-7.85</c:v>
                </c:pt>
                <c:pt idx="1310">
                  <c:v>-7.85</c:v>
                </c:pt>
                <c:pt idx="1311">
                  <c:v>-7.85</c:v>
                </c:pt>
                <c:pt idx="1312">
                  <c:v>-7.85</c:v>
                </c:pt>
                <c:pt idx="1313">
                  <c:v>-7.85</c:v>
                </c:pt>
                <c:pt idx="1314">
                  <c:v>-7.85</c:v>
                </c:pt>
                <c:pt idx="1315">
                  <c:v>-7.85</c:v>
                </c:pt>
                <c:pt idx="1316">
                  <c:v>-7.85</c:v>
                </c:pt>
                <c:pt idx="1317">
                  <c:v>-7.85</c:v>
                </c:pt>
                <c:pt idx="1318">
                  <c:v>-7.85</c:v>
                </c:pt>
                <c:pt idx="1319">
                  <c:v>-7.85</c:v>
                </c:pt>
                <c:pt idx="1320">
                  <c:v>-7.85</c:v>
                </c:pt>
                <c:pt idx="1321">
                  <c:v>-7.85</c:v>
                </c:pt>
                <c:pt idx="1322">
                  <c:v>-7.85</c:v>
                </c:pt>
                <c:pt idx="1323">
                  <c:v>-7.85</c:v>
                </c:pt>
                <c:pt idx="1324">
                  <c:v>-7.85</c:v>
                </c:pt>
                <c:pt idx="1325">
                  <c:v>-7.85</c:v>
                </c:pt>
                <c:pt idx="1326">
                  <c:v>-7.85</c:v>
                </c:pt>
                <c:pt idx="1327">
                  <c:v>-7.85</c:v>
                </c:pt>
                <c:pt idx="1328">
                  <c:v>-7.85</c:v>
                </c:pt>
                <c:pt idx="1329">
                  <c:v>-7.85</c:v>
                </c:pt>
                <c:pt idx="1330">
                  <c:v>-7.85</c:v>
                </c:pt>
                <c:pt idx="1331">
                  <c:v>-7.85</c:v>
                </c:pt>
                <c:pt idx="1332">
                  <c:v>-7.85</c:v>
                </c:pt>
                <c:pt idx="1333">
                  <c:v>-7.85</c:v>
                </c:pt>
                <c:pt idx="1334">
                  <c:v>-7.85</c:v>
                </c:pt>
                <c:pt idx="1335">
                  <c:v>-7.85</c:v>
                </c:pt>
                <c:pt idx="1336">
                  <c:v>-7.85</c:v>
                </c:pt>
                <c:pt idx="1337">
                  <c:v>-7.85</c:v>
                </c:pt>
                <c:pt idx="1338">
                  <c:v>-7.85</c:v>
                </c:pt>
                <c:pt idx="1339">
                  <c:v>-7.85</c:v>
                </c:pt>
                <c:pt idx="1340">
                  <c:v>-7.85</c:v>
                </c:pt>
                <c:pt idx="1341">
                  <c:v>-7.85</c:v>
                </c:pt>
                <c:pt idx="1342">
                  <c:v>-7.85</c:v>
                </c:pt>
                <c:pt idx="1343">
                  <c:v>-7.85</c:v>
                </c:pt>
                <c:pt idx="1344">
                  <c:v>-7.85</c:v>
                </c:pt>
                <c:pt idx="1345">
                  <c:v>-7.85</c:v>
                </c:pt>
                <c:pt idx="1346">
                  <c:v>-7.85</c:v>
                </c:pt>
                <c:pt idx="1347">
                  <c:v>-7.33</c:v>
                </c:pt>
                <c:pt idx="1348">
                  <c:v>-7.33</c:v>
                </c:pt>
                <c:pt idx="1349">
                  <c:v>-7.33</c:v>
                </c:pt>
                <c:pt idx="1350">
                  <c:v>-7.33</c:v>
                </c:pt>
                <c:pt idx="1351">
                  <c:v>-7.33</c:v>
                </c:pt>
                <c:pt idx="1352">
                  <c:v>-7.85</c:v>
                </c:pt>
                <c:pt idx="1353">
                  <c:v>-7.33</c:v>
                </c:pt>
                <c:pt idx="1354">
                  <c:v>-7.33</c:v>
                </c:pt>
                <c:pt idx="1355">
                  <c:v>-7.33</c:v>
                </c:pt>
                <c:pt idx="1356">
                  <c:v>-7.33</c:v>
                </c:pt>
                <c:pt idx="1357">
                  <c:v>-7.33</c:v>
                </c:pt>
                <c:pt idx="1358">
                  <c:v>-7.33</c:v>
                </c:pt>
                <c:pt idx="1359">
                  <c:v>-7.33</c:v>
                </c:pt>
                <c:pt idx="1360">
                  <c:v>-7.33</c:v>
                </c:pt>
                <c:pt idx="1361">
                  <c:v>-7.33</c:v>
                </c:pt>
                <c:pt idx="1362">
                  <c:v>-7.33</c:v>
                </c:pt>
                <c:pt idx="1363">
                  <c:v>-7.33</c:v>
                </c:pt>
                <c:pt idx="1364">
                  <c:v>-7.33</c:v>
                </c:pt>
                <c:pt idx="1365">
                  <c:v>-7.33</c:v>
                </c:pt>
                <c:pt idx="1366">
                  <c:v>-7.33</c:v>
                </c:pt>
                <c:pt idx="1367">
                  <c:v>-7.33</c:v>
                </c:pt>
                <c:pt idx="1368">
                  <c:v>-7.33</c:v>
                </c:pt>
                <c:pt idx="1369">
                  <c:v>-7.33</c:v>
                </c:pt>
                <c:pt idx="1370">
                  <c:v>-7.33</c:v>
                </c:pt>
                <c:pt idx="1371">
                  <c:v>-7.33</c:v>
                </c:pt>
                <c:pt idx="1372">
                  <c:v>-7.33</c:v>
                </c:pt>
                <c:pt idx="1373">
                  <c:v>-7.33</c:v>
                </c:pt>
                <c:pt idx="1374">
                  <c:v>-7.33</c:v>
                </c:pt>
                <c:pt idx="1375">
                  <c:v>-7.33</c:v>
                </c:pt>
                <c:pt idx="1376">
                  <c:v>-7.33</c:v>
                </c:pt>
                <c:pt idx="1377">
                  <c:v>-7.33</c:v>
                </c:pt>
                <c:pt idx="1378">
                  <c:v>-7.33</c:v>
                </c:pt>
                <c:pt idx="1379">
                  <c:v>-7.33</c:v>
                </c:pt>
                <c:pt idx="1380">
                  <c:v>-7.33</c:v>
                </c:pt>
                <c:pt idx="1381">
                  <c:v>-7.33</c:v>
                </c:pt>
                <c:pt idx="1382">
                  <c:v>-7.33</c:v>
                </c:pt>
                <c:pt idx="1383">
                  <c:v>-7.33</c:v>
                </c:pt>
                <c:pt idx="1384">
                  <c:v>-7.33</c:v>
                </c:pt>
                <c:pt idx="1385">
                  <c:v>-7.33</c:v>
                </c:pt>
                <c:pt idx="1386">
                  <c:v>-7.33</c:v>
                </c:pt>
                <c:pt idx="1387">
                  <c:v>-7.33</c:v>
                </c:pt>
                <c:pt idx="1388">
                  <c:v>-7.33</c:v>
                </c:pt>
                <c:pt idx="1389">
                  <c:v>-7.33</c:v>
                </c:pt>
                <c:pt idx="1390">
                  <c:v>-7.33</c:v>
                </c:pt>
                <c:pt idx="1391">
                  <c:v>-7.33</c:v>
                </c:pt>
                <c:pt idx="1392">
                  <c:v>-7.33</c:v>
                </c:pt>
                <c:pt idx="1393">
                  <c:v>-7.33</c:v>
                </c:pt>
                <c:pt idx="1394">
                  <c:v>-7.33</c:v>
                </c:pt>
                <c:pt idx="1395">
                  <c:v>-7.33</c:v>
                </c:pt>
                <c:pt idx="1396">
                  <c:v>-7.33</c:v>
                </c:pt>
                <c:pt idx="1397">
                  <c:v>-7.33</c:v>
                </c:pt>
                <c:pt idx="1398">
                  <c:v>-7.33</c:v>
                </c:pt>
                <c:pt idx="1399">
                  <c:v>-7.33</c:v>
                </c:pt>
                <c:pt idx="1400">
                  <c:v>-7.33</c:v>
                </c:pt>
                <c:pt idx="1401">
                  <c:v>-7.33</c:v>
                </c:pt>
                <c:pt idx="1402">
                  <c:v>-7.33</c:v>
                </c:pt>
                <c:pt idx="1403">
                  <c:v>-6.8199999999999985</c:v>
                </c:pt>
                <c:pt idx="1404">
                  <c:v>-6.8199999999999985</c:v>
                </c:pt>
                <c:pt idx="1405">
                  <c:v>-6.8199999999999985</c:v>
                </c:pt>
                <c:pt idx="1406">
                  <c:v>-6.8199999999999985</c:v>
                </c:pt>
                <c:pt idx="1407">
                  <c:v>-6.8199999999999985</c:v>
                </c:pt>
                <c:pt idx="1408">
                  <c:v>-6.8199999999999985</c:v>
                </c:pt>
                <c:pt idx="1409">
                  <c:v>-6.8199999999999985</c:v>
                </c:pt>
                <c:pt idx="1410">
                  <c:v>-6.8199999999999985</c:v>
                </c:pt>
                <c:pt idx="1411">
                  <c:v>-6.8199999999999985</c:v>
                </c:pt>
                <c:pt idx="1412">
                  <c:v>-6.8199999999999985</c:v>
                </c:pt>
                <c:pt idx="1413">
                  <c:v>-6.8199999999999985</c:v>
                </c:pt>
                <c:pt idx="1414">
                  <c:v>-6.8199999999999985</c:v>
                </c:pt>
                <c:pt idx="1415">
                  <c:v>-6.8199999999999985</c:v>
                </c:pt>
                <c:pt idx="1416">
                  <c:v>-6.8199999999999985</c:v>
                </c:pt>
                <c:pt idx="1417">
                  <c:v>-6.8199999999999985</c:v>
                </c:pt>
                <c:pt idx="1418">
                  <c:v>-6.8199999999999985</c:v>
                </c:pt>
                <c:pt idx="1419">
                  <c:v>-6.8199999999999985</c:v>
                </c:pt>
                <c:pt idx="1420">
                  <c:v>-6.8199999999999985</c:v>
                </c:pt>
                <c:pt idx="1421">
                  <c:v>-6.8199999999999985</c:v>
                </c:pt>
                <c:pt idx="1422">
                  <c:v>-6.8199999999999985</c:v>
                </c:pt>
                <c:pt idx="1423">
                  <c:v>-6.8199999999999985</c:v>
                </c:pt>
                <c:pt idx="1424">
                  <c:v>-6.8199999999999985</c:v>
                </c:pt>
                <c:pt idx="1425">
                  <c:v>-6.8199999999999985</c:v>
                </c:pt>
                <c:pt idx="1426">
                  <c:v>-6.8199999999999985</c:v>
                </c:pt>
                <c:pt idx="1427">
                  <c:v>-6.8199999999999985</c:v>
                </c:pt>
                <c:pt idx="1428">
                  <c:v>-6.8199999999999985</c:v>
                </c:pt>
                <c:pt idx="1429">
                  <c:v>-6.8199999999999985</c:v>
                </c:pt>
                <c:pt idx="1430">
                  <c:v>-6.8199999999999985</c:v>
                </c:pt>
                <c:pt idx="1431">
                  <c:v>-6.8199999999999985</c:v>
                </c:pt>
                <c:pt idx="1432">
                  <c:v>-6.8199999999999985</c:v>
                </c:pt>
                <c:pt idx="1433">
                  <c:v>-6.8199999999999985</c:v>
                </c:pt>
                <c:pt idx="1434">
                  <c:v>-6.8199999999999985</c:v>
                </c:pt>
                <c:pt idx="1435">
                  <c:v>-6.8199999999999985</c:v>
                </c:pt>
                <c:pt idx="1436">
                  <c:v>-6.8199999999999985</c:v>
                </c:pt>
                <c:pt idx="1437">
                  <c:v>-6.8199999999999985</c:v>
                </c:pt>
                <c:pt idx="1438">
                  <c:v>-6.8199999999999985</c:v>
                </c:pt>
                <c:pt idx="1439">
                  <c:v>-6.8199999999999985</c:v>
                </c:pt>
                <c:pt idx="1440">
                  <c:v>-6.31</c:v>
                </c:pt>
                <c:pt idx="1441">
                  <c:v>-6.31</c:v>
                </c:pt>
                <c:pt idx="1442">
                  <c:v>-6.31</c:v>
                </c:pt>
                <c:pt idx="1443">
                  <c:v>-6.31</c:v>
                </c:pt>
                <c:pt idx="1444">
                  <c:v>-6.31</c:v>
                </c:pt>
                <c:pt idx="1445">
                  <c:v>-6.31</c:v>
                </c:pt>
                <c:pt idx="1446">
                  <c:v>-6.31</c:v>
                </c:pt>
                <c:pt idx="1447">
                  <c:v>-6.31</c:v>
                </c:pt>
                <c:pt idx="1448">
                  <c:v>-6.31</c:v>
                </c:pt>
                <c:pt idx="1449">
                  <c:v>-6.31</c:v>
                </c:pt>
                <c:pt idx="1450">
                  <c:v>-6.31</c:v>
                </c:pt>
                <c:pt idx="1451">
                  <c:v>-6.31</c:v>
                </c:pt>
                <c:pt idx="1452">
                  <c:v>-6.31</c:v>
                </c:pt>
                <c:pt idx="1453">
                  <c:v>-6.31</c:v>
                </c:pt>
                <c:pt idx="1454">
                  <c:v>-6.31</c:v>
                </c:pt>
                <c:pt idx="1455">
                  <c:v>-6.31</c:v>
                </c:pt>
                <c:pt idx="1456">
                  <c:v>-6.31</c:v>
                </c:pt>
                <c:pt idx="1457">
                  <c:v>-6.31</c:v>
                </c:pt>
                <c:pt idx="1458">
                  <c:v>-6.31</c:v>
                </c:pt>
                <c:pt idx="1459">
                  <c:v>-6.31</c:v>
                </c:pt>
                <c:pt idx="1460">
                  <c:v>-6.31</c:v>
                </c:pt>
                <c:pt idx="1461">
                  <c:v>-6.31</c:v>
                </c:pt>
                <c:pt idx="1462">
                  <c:v>-6.31</c:v>
                </c:pt>
                <c:pt idx="1463">
                  <c:v>-6.31</c:v>
                </c:pt>
                <c:pt idx="1464">
                  <c:v>-6.31</c:v>
                </c:pt>
                <c:pt idx="1465">
                  <c:v>-6.31</c:v>
                </c:pt>
                <c:pt idx="1466">
                  <c:v>-6.31</c:v>
                </c:pt>
                <c:pt idx="1467">
                  <c:v>-6.31</c:v>
                </c:pt>
                <c:pt idx="1468">
                  <c:v>-6.31</c:v>
                </c:pt>
                <c:pt idx="1469">
                  <c:v>-6.31</c:v>
                </c:pt>
                <c:pt idx="1470">
                  <c:v>-6.31</c:v>
                </c:pt>
                <c:pt idx="1471">
                  <c:v>-6.31</c:v>
                </c:pt>
                <c:pt idx="1472">
                  <c:v>-6.31</c:v>
                </c:pt>
                <c:pt idx="1473">
                  <c:v>-6.31</c:v>
                </c:pt>
                <c:pt idx="1474">
                  <c:v>-6.31</c:v>
                </c:pt>
                <c:pt idx="1475">
                  <c:v>-6.31</c:v>
                </c:pt>
                <c:pt idx="1476">
                  <c:v>-6.31</c:v>
                </c:pt>
                <c:pt idx="1477">
                  <c:v>-5.81</c:v>
                </c:pt>
                <c:pt idx="1478">
                  <c:v>-5.81</c:v>
                </c:pt>
                <c:pt idx="1479">
                  <c:v>-5.81</c:v>
                </c:pt>
                <c:pt idx="1480">
                  <c:v>-5.81</c:v>
                </c:pt>
                <c:pt idx="1481">
                  <c:v>-5.81</c:v>
                </c:pt>
                <c:pt idx="1482">
                  <c:v>-5.81</c:v>
                </c:pt>
                <c:pt idx="1483">
                  <c:v>-5.81</c:v>
                </c:pt>
                <c:pt idx="1484">
                  <c:v>-5.81</c:v>
                </c:pt>
                <c:pt idx="1485">
                  <c:v>-5.81</c:v>
                </c:pt>
                <c:pt idx="1486">
                  <c:v>-5.81</c:v>
                </c:pt>
                <c:pt idx="1487">
                  <c:v>-5.81</c:v>
                </c:pt>
                <c:pt idx="1488">
                  <c:v>-5.81</c:v>
                </c:pt>
                <c:pt idx="1489">
                  <c:v>-5.81</c:v>
                </c:pt>
                <c:pt idx="1490">
                  <c:v>-5.81</c:v>
                </c:pt>
                <c:pt idx="1491">
                  <c:v>-5.81</c:v>
                </c:pt>
                <c:pt idx="1492">
                  <c:v>-5.81</c:v>
                </c:pt>
                <c:pt idx="1493">
                  <c:v>-5.81</c:v>
                </c:pt>
                <c:pt idx="1494">
                  <c:v>-5.81</c:v>
                </c:pt>
                <c:pt idx="1495">
                  <c:v>-5.81</c:v>
                </c:pt>
                <c:pt idx="1496">
                  <c:v>-5.81</c:v>
                </c:pt>
                <c:pt idx="1497">
                  <c:v>-5.81</c:v>
                </c:pt>
                <c:pt idx="1498">
                  <c:v>-5.81</c:v>
                </c:pt>
                <c:pt idx="1499">
                  <c:v>-5.81</c:v>
                </c:pt>
                <c:pt idx="1500">
                  <c:v>-5.81</c:v>
                </c:pt>
                <c:pt idx="1501">
                  <c:v>-5.81</c:v>
                </c:pt>
                <c:pt idx="1502">
                  <c:v>-5.81</c:v>
                </c:pt>
                <c:pt idx="1503">
                  <c:v>-5.81</c:v>
                </c:pt>
                <c:pt idx="1504">
                  <c:v>-5.81</c:v>
                </c:pt>
                <c:pt idx="1505">
                  <c:v>-5.81</c:v>
                </c:pt>
                <c:pt idx="1506">
                  <c:v>-5.81</c:v>
                </c:pt>
                <c:pt idx="1507">
                  <c:v>-5.81</c:v>
                </c:pt>
                <c:pt idx="1508">
                  <c:v>-5.81</c:v>
                </c:pt>
                <c:pt idx="1509">
                  <c:v>-5.81</c:v>
                </c:pt>
                <c:pt idx="1510">
                  <c:v>-5.81</c:v>
                </c:pt>
                <c:pt idx="1511">
                  <c:v>-5.81</c:v>
                </c:pt>
                <c:pt idx="1512">
                  <c:v>-5.81</c:v>
                </c:pt>
                <c:pt idx="1513">
                  <c:v>-5.81</c:v>
                </c:pt>
                <c:pt idx="1514">
                  <c:v>-5.81</c:v>
                </c:pt>
                <c:pt idx="1515">
                  <c:v>-5.81</c:v>
                </c:pt>
                <c:pt idx="1516">
                  <c:v>-5.81</c:v>
                </c:pt>
                <c:pt idx="1517">
                  <c:v>-5.81</c:v>
                </c:pt>
                <c:pt idx="1518">
                  <c:v>-5.81</c:v>
                </c:pt>
                <c:pt idx="1519">
                  <c:v>-5.81</c:v>
                </c:pt>
                <c:pt idx="1520">
                  <c:v>-5.81</c:v>
                </c:pt>
                <c:pt idx="1521">
                  <c:v>-5.81</c:v>
                </c:pt>
                <c:pt idx="1522">
                  <c:v>-5.81</c:v>
                </c:pt>
                <c:pt idx="1523">
                  <c:v>-5.81</c:v>
                </c:pt>
                <c:pt idx="1524">
                  <c:v>-5.81</c:v>
                </c:pt>
                <c:pt idx="1525">
                  <c:v>-5.81</c:v>
                </c:pt>
                <c:pt idx="1526">
                  <c:v>-5.81</c:v>
                </c:pt>
                <c:pt idx="1527">
                  <c:v>-5.81</c:v>
                </c:pt>
                <c:pt idx="1528">
                  <c:v>-5.81</c:v>
                </c:pt>
                <c:pt idx="1529">
                  <c:v>-5.81</c:v>
                </c:pt>
                <c:pt idx="1530">
                  <c:v>-5.81</c:v>
                </c:pt>
                <c:pt idx="1531">
                  <c:v>-5.81</c:v>
                </c:pt>
                <c:pt idx="1532">
                  <c:v>-5.81</c:v>
                </c:pt>
                <c:pt idx="1533">
                  <c:v>-5.81</c:v>
                </c:pt>
                <c:pt idx="1534">
                  <c:v>-5.81</c:v>
                </c:pt>
                <c:pt idx="1535">
                  <c:v>-5.81</c:v>
                </c:pt>
                <c:pt idx="1536">
                  <c:v>-5.81</c:v>
                </c:pt>
                <c:pt idx="1537">
                  <c:v>-5.81</c:v>
                </c:pt>
                <c:pt idx="1538">
                  <c:v>-5.81</c:v>
                </c:pt>
                <c:pt idx="1539">
                  <c:v>-5.81</c:v>
                </c:pt>
                <c:pt idx="1540">
                  <c:v>-5.81</c:v>
                </c:pt>
                <c:pt idx="1541">
                  <c:v>-5.81</c:v>
                </c:pt>
                <c:pt idx="1542">
                  <c:v>-5.81</c:v>
                </c:pt>
                <c:pt idx="1543">
                  <c:v>-6.31</c:v>
                </c:pt>
                <c:pt idx="1544">
                  <c:v>-6.31</c:v>
                </c:pt>
                <c:pt idx="1545">
                  <c:v>-6.31</c:v>
                </c:pt>
                <c:pt idx="1546">
                  <c:v>-6.31</c:v>
                </c:pt>
                <c:pt idx="1547">
                  <c:v>-6.31</c:v>
                </c:pt>
                <c:pt idx="1548">
                  <c:v>-6.31</c:v>
                </c:pt>
                <c:pt idx="1549">
                  <c:v>-6.31</c:v>
                </c:pt>
                <c:pt idx="1550">
                  <c:v>-6.31</c:v>
                </c:pt>
                <c:pt idx="1551">
                  <c:v>-6.31</c:v>
                </c:pt>
                <c:pt idx="1552">
                  <c:v>-6.31</c:v>
                </c:pt>
                <c:pt idx="1553">
                  <c:v>-6.31</c:v>
                </c:pt>
                <c:pt idx="1554">
                  <c:v>-6.31</c:v>
                </c:pt>
                <c:pt idx="1555">
                  <c:v>-6.31</c:v>
                </c:pt>
                <c:pt idx="1556">
                  <c:v>-6.31</c:v>
                </c:pt>
                <c:pt idx="1557">
                  <c:v>-6.31</c:v>
                </c:pt>
                <c:pt idx="1558">
                  <c:v>-6.8199999999999985</c:v>
                </c:pt>
                <c:pt idx="1559">
                  <c:v>-6.8199999999999985</c:v>
                </c:pt>
                <c:pt idx="1560">
                  <c:v>-6.8199999999999985</c:v>
                </c:pt>
                <c:pt idx="1561">
                  <c:v>-6.8199999999999985</c:v>
                </c:pt>
                <c:pt idx="1562">
                  <c:v>-6.8199999999999985</c:v>
                </c:pt>
                <c:pt idx="1563">
                  <c:v>-6.8199999999999985</c:v>
                </c:pt>
                <c:pt idx="1564">
                  <c:v>-6.8199999999999985</c:v>
                </c:pt>
                <c:pt idx="1565">
                  <c:v>-6.8199999999999985</c:v>
                </c:pt>
                <c:pt idx="1566">
                  <c:v>-6.8199999999999985</c:v>
                </c:pt>
                <c:pt idx="1567">
                  <c:v>-6.8199999999999985</c:v>
                </c:pt>
                <c:pt idx="1568">
                  <c:v>-6.8199999999999985</c:v>
                </c:pt>
                <c:pt idx="1569">
                  <c:v>-6.8199999999999985</c:v>
                </c:pt>
                <c:pt idx="1570">
                  <c:v>-6.8199999999999985</c:v>
                </c:pt>
                <c:pt idx="1571">
                  <c:v>-6.8199999999999985</c:v>
                </c:pt>
                <c:pt idx="1572">
                  <c:v>-7.33</c:v>
                </c:pt>
                <c:pt idx="1573">
                  <c:v>-7.33</c:v>
                </c:pt>
                <c:pt idx="1574">
                  <c:v>-7.33</c:v>
                </c:pt>
                <c:pt idx="1575">
                  <c:v>-7.33</c:v>
                </c:pt>
                <c:pt idx="1576">
                  <c:v>-7.33</c:v>
                </c:pt>
                <c:pt idx="1577">
                  <c:v>-7.33</c:v>
                </c:pt>
                <c:pt idx="1578">
                  <c:v>-7.33</c:v>
                </c:pt>
                <c:pt idx="1579">
                  <c:v>-7.33</c:v>
                </c:pt>
                <c:pt idx="1580">
                  <c:v>-7.33</c:v>
                </c:pt>
                <c:pt idx="1581">
                  <c:v>-7.33</c:v>
                </c:pt>
                <c:pt idx="1582">
                  <c:v>-7.33</c:v>
                </c:pt>
                <c:pt idx="1583">
                  <c:v>-7.33</c:v>
                </c:pt>
                <c:pt idx="1584">
                  <c:v>-7.85</c:v>
                </c:pt>
                <c:pt idx="1585">
                  <c:v>-7.85</c:v>
                </c:pt>
                <c:pt idx="1586">
                  <c:v>-7.85</c:v>
                </c:pt>
                <c:pt idx="1587">
                  <c:v>-7.85</c:v>
                </c:pt>
                <c:pt idx="1588">
                  <c:v>-7.85</c:v>
                </c:pt>
                <c:pt idx="1589">
                  <c:v>-7.85</c:v>
                </c:pt>
                <c:pt idx="1590">
                  <c:v>-7.85</c:v>
                </c:pt>
                <c:pt idx="1591">
                  <c:v>-7.85</c:v>
                </c:pt>
                <c:pt idx="1592">
                  <c:v>-7.85</c:v>
                </c:pt>
                <c:pt idx="1593">
                  <c:v>-8.3800000000000008</c:v>
                </c:pt>
                <c:pt idx="1594">
                  <c:v>-8.3800000000000008</c:v>
                </c:pt>
                <c:pt idx="1595">
                  <c:v>-8.3800000000000008</c:v>
                </c:pt>
                <c:pt idx="1596">
                  <c:v>-8.3800000000000008</c:v>
                </c:pt>
                <c:pt idx="1597">
                  <c:v>-8.3800000000000008</c:v>
                </c:pt>
                <c:pt idx="1598">
                  <c:v>-8.3800000000000008</c:v>
                </c:pt>
                <c:pt idx="1599">
                  <c:v>-8.3800000000000008</c:v>
                </c:pt>
                <c:pt idx="1600">
                  <c:v>-8.91</c:v>
                </c:pt>
                <c:pt idx="1601">
                  <c:v>-8.91</c:v>
                </c:pt>
                <c:pt idx="1602">
                  <c:v>-8.91</c:v>
                </c:pt>
                <c:pt idx="1603">
                  <c:v>-8.91</c:v>
                </c:pt>
                <c:pt idx="1604">
                  <c:v>-8.91</c:v>
                </c:pt>
                <c:pt idx="1605">
                  <c:v>-8.91</c:v>
                </c:pt>
                <c:pt idx="1606">
                  <c:v>-8.91</c:v>
                </c:pt>
                <c:pt idx="1607">
                  <c:v>-9.4600000000000026</c:v>
                </c:pt>
                <c:pt idx="1608">
                  <c:v>-9.4600000000000026</c:v>
                </c:pt>
                <c:pt idx="1609">
                  <c:v>-9.4600000000000026</c:v>
                </c:pt>
                <c:pt idx="1610">
                  <c:v>-9.4600000000000026</c:v>
                </c:pt>
                <c:pt idx="1611">
                  <c:v>-9.4600000000000026</c:v>
                </c:pt>
                <c:pt idx="1612">
                  <c:v>-9.4600000000000026</c:v>
                </c:pt>
                <c:pt idx="1613">
                  <c:v>-9.4600000000000026</c:v>
                </c:pt>
                <c:pt idx="1614">
                  <c:v>-10.01</c:v>
                </c:pt>
                <c:pt idx="1615">
                  <c:v>-10.01</c:v>
                </c:pt>
                <c:pt idx="1616">
                  <c:v>-10.01</c:v>
                </c:pt>
                <c:pt idx="1617">
                  <c:v>-10.01</c:v>
                </c:pt>
                <c:pt idx="1618">
                  <c:v>-10.01</c:v>
                </c:pt>
                <c:pt idx="1619">
                  <c:v>-10.01</c:v>
                </c:pt>
                <c:pt idx="1620">
                  <c:v>-10.56</c:v>
                </c:pt>
                <c:pt idx="1621">
                  <c:v>-10.56</c:v>
                </c:pt>
                <c:pt idx="1622">
                  <c:v>-10.56</c:v>
                </c:pt>
                <c:pt idx="1623">
                  <c:v>-10.56</c:v>
                </c:pt>
                <c:pt idx="1624">
                  <c:v>-10.56</c:v>
                </c:pt>
                <c:pt idx="1625">
                  <c:v>-10.56</c:v>
                </c:pt>
                <c:pt idx="1626">
                  <c:v>-10.56</c:v>
                </c:pt>
                <c:pt idx="1627">
                  <c:v>-11.13</c:v>
                </c:pt>
                <c:pt idx="1628">
                  <c:v>-11.13</c:v>
                </c:pt>
                <c:pt idx="1629">
                  <c:v>-11.13</c:v>
                </c:pt>
                <c:pt idx="1630">
                  <c:v>-11.13</c:v>
                </c:pt>
                <c:pt idx="1631">
                  <c:v>-11.13</c:v>
                </c:pt>
                <c:pt idx="1632">
                  <c:v>-11.13</c:v>
                </c:pt>
                <c:pt idx="1633">
                  <c:v>-11.13</c:v>
                </c:pt>
                <c:pt idx="1634">
                  <c:v>-11.7</c:v>
                </c:pt>
                <c:pt idx="1635">
                  <c:v>-11.7</c:v>
                </c:pt>
                <c:pt idx="1636">
                  <c:v>-11.7</c:v>
                </c:pt>
                <c:pt idx="1637">
                  <c:v>-11.7</c:v>
                </c:pt>
                <c:pt idx="1638">
                  <c:v>-11.7</c:v>
                </c:pt>
                <c:pt idx="1639">
                  <c:v>-11.7</c:v>
                </c:pt>
                <c:pt idx="1640">
                  <c:v>-11.7</c:v>
                </c:pt>
                <c:pt idx="1641">
                  <c:v>-11.7</c:v>
                </c:pt>
                <c:pt idx="1642">
                  <c:v>-12.29</c:v>
                </c:pt>
                <c:pt idx="1643">
                  <c:v>-12.29</c:v>
                </c:pt>
                <c:pt idx="1644">
                  <c:v>-12.29</c:v>
                </c:pt>
                <c:pt idx="1645">
                  <c:v>-12.29</c:v>
                </c:pt>
                <c:pt idx="1646">
                  <c:v>-12.29</c:v>
                </c:pt>
                <c:pt idx="1647">
                  <c:v>-12.29</c:v>
                </c:pt>
                <c:pt idx="1648">
                  <c:v>-12.29</c:v>
                </c:pt>
                <c:pt idx="1649">
                  <c:v>-12.29</c:v>
                </c:pt>
                <c:pt idx="1650">
                  <c:v>-12.29</c:v>
                </c:pt>
                <c:pt idx="1651">
                  <c:v>-12.29</c:v>
                </c:pt>
                <c:pt idx="1652">
                  <c:v>-12.88</c:v>
                </c:pt>
                <c:pt idx="1653">
                  <c:v>-12.88</c:v>
                </c:pt>
                <c:pt idx="1654">
                  <c:v>-12.88</c:v>
                </c:pt>
                <c:pt idx="1655">
                  <c:v>-12.88</c:v>
                </c:pt>
                <c:pt idx="1656">
                  <c:v>-12.88</c:v>
                </c:pt>
                <c:pt idx="1657">
                  <c:v>-12.88</c:v>
                </c:pt>
                <c:pt idx="1658">
                  <c:v>-12.88</c:v>
                </c:pt>
                <c:pt idx="1659">
                  <c:v>-12.88</c:v>
                </c:pt>
                <c:pt idx="1660">
                  <c:v>-12.88</c:v>
                </c:pt>
                <c:pt idx="1661">
                  <c:v>-12.88</c:v>
                </c:pt>
                <c:pt idx="1662">
                  <c:v>-12.88</c:v>
                </c:pt>
                <c:pt idx="1663">
                  <c:v>-12.88</c:v>
                </c:pt>
                <c:pt idx="1664">
                  <c:v>-13.49</c:v>
                </c:pt>
                <c:pt idx="1665">
                  <c:v>-13.49</c:v>
                </c:pt>
                <c:pt idx="1666">
                  <c:v>-13.49</c:v>
                </c:pt>
                <c:pt idx="1667">
                  <c:v>-13.49</c:v>
                </c:pt>
                <c:pt idx="1668">
                  <c:v>-13.49</c:v>
                </c:pt>
                <c:pt idx="1669">
                  <c:v>-13.49</c:v>
                </c:pt>
                <c:pt idx="1670">
                  <c:v>-13.49</c:v>
                </c:pt>
                <c:pt idx="1671">
                  <c:v>-13.49</c:v>
                </c:pt>
                <c:pt idx="1672">
                  <c:v>-13.49</c:v>
                </c:pt>
                <c:pt idx="1673">
                  <c:v>-13.49</c:v>
                </c:pt>
                <c:pt idx="1674">
                  <c:v>-14.1</c:v>
                </c:pt>
                <c:pt idx="1675">
                  <c:v>-14.1</c:v>
                </c:pt>
                <c:pt idx="1676">
                  <c:v>-14.1</c:v>
                </c:pt>
                <c:pt idx="1677">
                  <c:v>-14.1</c:v>
                </c:pt>
                <c:pt idx="1678">
                  <c:v>-14.1</c:v>
                </c:pt>
                <c:pt idx="1679">
                  <c:v>-14.1</c:v>
                </c:pt>
                <c:pt idx="1680">
                  <c:v>-14.1</c:v>
                </c:pt>
                <c:pt idx="1681">
                  <c:v>-14.1</c:v>
                </c:pt>
                <c:pt idx="1682">
                  <c:v>-14.1</c:v>
                </c:pt>
                <c:pt idx="1683">
                  <c:v>-14.1</c:v>
                </c:pt>
                <c:pt idx="1684">
                  <c:v>-14.1</c:v>
                </c:pt>
                <c:pt idx="1685">
                  <c:v>-14.1</c:v>
                </c:pt>
                <c:pt idx="1686">
                  <c:v>-14.1</c:v>
                </c:pt>
                <c:pt idx="1687">
                  <c:v>-14.1</c:v>
                </c:pt>
                <c:pt idx="1688">
                  <c:v>-14.1</c:v>
                </c:pt>
                <c:pt idx="1689">
                  <c:v>-14.1</c:v>
                </c:pt>
                <c:pt idx="1690">
                  <c:v>-14.1</c:v>
                </c:pt>
                <c:pt idx="1691">
                  <c:v>-14.1</c:v>
                </c:pt>
                <c:pt idx="1692">
                  <c:v>-14.1</c:v>
                </c:pt>
                <c:pt idx="1693">
                  <c:v>-14.73</c:v>
                </c:pt>
                <c:pt idx="1694">
                  <c:v>-14.73</c:v>
                </c:pt>
                <c:pt idx="1695">
                  <c:v>-14.73</c:v>
                </c:pt>
                <c:pt idx="1696">
                  <c:v>-14.73</c:v>
                </c:pt>
                <c:pt idx="1697">
                  <c:v>-14.73</c:v>
                </c:pt>
                <c:pt idx="1698">
                  <c:v>-14.73</c:v>
                </c:pt>
                <c:pt idx="1699">
                  <c:v>-14.73</c:v>
                </c:pt>
                <c:pt idx="1700">
                  <c:v>-14.73</c:v>
                </c:pt>
                <c:pt idx="1701">
                  <c:v>-14.73</c:v>
                </c:pt>
                <c:pt idx="1702">
                  <c:v>-14.73</c:v>
                </c:pt>
                <c:pt idx="1703">
                  <c:v>-14.73</c:v>
                </c:pt>
                <c:pt idx="1704">
                  <c:v>-14.73</c:v>
                </c:pt>
                <c:pt idx="1705">
                  <c:v>-14.73</c:v>
                </c:pt>
                <c:pt idx="1706">
                  <c:v>-14.73</c:v>
                </c:pt>
                <c:pt idx="1707">
                  <c:v>-14.73</c:v>
                </c:pt>
                <c:pt idx="1708">
                  <c:v>-14.73</c:v>
                </c:pt>
                <c:pt idx="1709">
                  <c:v>-14.73</c:v>
                </c:pt>
                <c:pt idx="1710">
                  <c:v>-14.73</c:v>
                </c:pt>
                <c:pt idx="1711">
                  <c:v>-14.73</c:v>
                </c:pt>
                <c:pt idx="1712">
                  <c:v>-14.73</c:v>
                </c:pt>
                <c:pt idx="1713">
                  <c:v>-14.73</c:v>
                </c:pt>
                <c:pt idx="1714">
                  <c:v>-14.73</c:v>
                </c:pt>
                <c:pt idx="1715">
                  <c:v>-14.73</c:v>
                </c:pt>
                <c:pt idx="1716">
                  <c:v>-14.73</c:v>
                </c:pt>
                <c:pt idx="1717">
                  <c:v>-14.73</c:v>
                </c:pt>
                <c:pt idx="1718">
                  <c:v>-14.73</c:v>
                </c:pt>
                <c:pt idx="1719">
                  <c:v>-14.73</c:v>
                </c:pt>
                <c:pt idx="1720">
                  <c:v>-14.73</c:v>
                </c:pt>
                <c:pt idx="1721">
                  <c:v>-14.73</c:v>
                </c:pt>
                <c:pt idx="1722">
                  <c:v>-14.73</c:v>
                </c:pt>
                <c:pt idx="1723">
                  <c:v>-14.73</c:v>
                </c:pt>
                <c:pt idx="1724">
                  <c:v>-14.73</c:v>
                </c:pt>
                <c:pt idx="1725">
                  <c:v>-14.73</c:v>
                </c:pt>
                <c:pt idx="1726">
                  <c:v>-14.73</c:v>
                </c:pt>
                <c:pt idx="1727">
                  <c:v>-14.73</c:v>
                </c:pt>
                <c:pt idx="1728">
                  <c:v>-14.73</c:v>
                </c:pt>
                <c:pt idx="1729">
                  <c:v>-14.73</c:v>
                </c:pt>
                <c:pt idx="1730">
                  <c:v>-14.73</c:v>
                </c:pt>
                <c:pt idx="1731">
                  <c:v>-14.73</c:v>
                </c:pt>
                <c:pt idx="1732">
                  <c:v>-14.73</c:v>
                </c:pt>
                <c:pt idx="1733">
                  <c:v>-14.73</c:v>
                </c:pt>
                <c:pt idx="1734">
                  <c:v>-14.73</c:v>
                </c:pt>
                <c:pt idx="1735">
                  <c:v>-14.73</c:v>
                </c:pt>
                <c:pt idx="1736">
                  <c:v>-14.73</c:v>
                </c:pt>
                <c:pt idx="1737">
                  <c:v>-14.73</c:v>
                </c:pt>
                <c:pt idx="1738">
                  <c:v>-14.73</c:v>
                </c:pt>
                <c:pt idx="1739">
                  <c:v>-14.73</c:v>
                </c:pt>
                <c:pt idx="1740">
                  <c:v>-14.73</c:v>
                </c:pt>
                <c:pt idx="1741">
                  <c:v>-14.73</c:v>
                </c:pt>
                <c:pt idx="1742">
                  <c:v>-14.73</c:v>
                </c:pt>
                <c:pt idx="1743">
                  <c:v>-14.73</c:v>
                </c:pt>
                <c:pt idx="1744">
                  <c:v>-14.73</c:v>
                </c:pt>
                <c:pt idx="1745">
                  <c:v>-14.73</c:v>
                </c:pt>
                <c:pt idx="1746">
                  <c:v>-14.73</c:v>
                </c:pt>
                <c:pt idx="1747">
                  <c:v>-14.1</c:v>
                </c:pt>
                <c:pt idx="1748">
                  <c:v>-14.1</c:v>
                </c:pt>
                <c:pt idx="1749">
                  <c:v>-14.1</c:v>
                </c:pt>
                <c:pt idx="1750">
                  <c:v>-14.1</c:v>
                </c:pt>
                <c:pt idx="1751">
                  <c:v>-14.1</c:v>
                </c:pt>
                <c:pt idx="1752">
                  <c:v>-14.1</c:v>
                </c:pt>
                <c:pt idx="1753">
                  <c:v>-14.1</c:v>
                </c:pt>
                <c:pt idx="1754">
                  <c:v>-14.1</c:v>
                </c:pt>
                <c:pt idx="1755">
                  <c:v>-14.1</c:v>
                </c:pt>
                <c:pt idx="1756">
                  <c:v>-14.1</c:v>
                </c:pt>
                <c:pt idx="1757">
                  <c:v>-14.1</c:v>
                </c:pt>
                <c:pt idx="1758">
                  <c:v>-14.1</c:v>
                </c:pt>
                <c:pt idx="1759">
                  <c:v>-14.1</c:v>
                </c:pt>
                <c:pt idx="1760">
                  <c:v>-14.1</c:v>
                </c:pt>
                <c:pt idx="1761">
                  <c:v>-14.1</c:v>
                </c:pt>
                <c:pt idx="1762">
                  <c:v>-14.1</c:v>
                </c:pt>
                <c:pt idx="1763">
                  <c:v>-14.1</c:v>
                </c:pt>
                <c:pt idx="1764">
                  <c:v>-14.1</c:v>
                </c:pt>
                <c:pt idx="1765">
                  <c:v>-14.1</c:v>
                </c:pt>
                <c:pt idx="1766">
                  <c:v>-13.49</c:v>
                </c:pt>
                <c:pt idx="1767">
                  <c:v>-13.49</c:v>
                </c:pt>
                <c:pt idx="1768">
                  <c:v>-13.49</c:v>
                </c:pt>
                <c:pt idx="1769">
                  <c:v>-13.49</c:v>
                </c:pt>
                <c:pt idx="1770">
                  <c:v>-13.49</c:v>
                </c:pt>
                <c:pt idx="1771">
                  <c:v>-13.49</c:v>
                </c:pt>
                <c:pt idx="1772">
                  <c:v>-13.49</c:v>
                </c:pt>
                <c:pt idx="1773">
                  <c:v>-13.49</c:v>
                </c:pt>
                <c:pt idx="1774">
                  <c:v>-13.49</c:v>
                </c:pt>
                <c:pt idx="1775">
                  <c:v>-13.49</c:v>
                </c:pt>
                <c:pt idx="1776">
                  <c:v>-13.49</c:v>
                </c:pt>
                <c:pt idx="1777">
                  <c:v>-13.49</c:v>
                </c:pt>
                <c:pt idx="1778">
                  <c:v>-13.49</c:v>
                </c:pt>
                <c:pt idx="1779">
                  <c:v>-12.88</c:v>
                </c:pt>
                <c:pt idx="1780">
                  <c:v>-12.88</c:v>
                </c:pt>
                <c:pt idx="1781">
                  <c:v>-12.88</c:v>
                </c:pt>
                <c:pt idx="1782">
                  <c:v>-12.88</c:v>
                </c:pt>
                <c:pt idx="1783">
                  <c:v>-12.88</c:v>
                </c:pt>
                <c:pt idx="1784">
                  <c:v>-12.88</c:v>
                </c:pt>
                <c:pt idx="1785">
                  <c:v>-12.88</c:v>
                </c:pt>
                <c:pt idx="1786">
                  <c:v>-12.88</c:v>
                </c:pt>
                <c:pt idx="1787">
                  <c:v>-12.88</c:v>
                </c:pt>
                <c:pt idx="1788">
                  <c:v>-12.88</c:v>
                </c:pt>
                <c:pt idx="1789">
                  <c:v>-12.88</c:v>
                </c:pt>
                <c:pt idx="1790">
                  <c:v>-12.88</c:v>
                </c:pt>
                <c:pt idx="1791">
                  <c:v>-12.29</c:v>
                </c:pt>
                <c:pt idx="1792">
                  <c:v>-12.29</c:v>
                </c:pt>
                <c:pt idx="1793">
                  <c:v>-12.29</c:v>
                </c:pt>
                <c:pt idx="1794">
                  <c:v>-12.29</c:v>
                </c:pt>
                <c:pt idx="1795">
                  <c:v>-12.29</c:v>
                </c:pt>
                <c:pt idx="1796">
                  <c:v>-12.29</c:v>
                </c:pt>
                <c:pt idx="1797">
                  <c:v>-12.29</c:v>
                </c:pt>
                <c:pt idx="1798">
                  <c:v>-12.29</c:v>
                </c:pt>
                <c:pt idx="1799">
                  <c:v>-12.29</c:v>
                </c:pt>
                <c:pt idx="1800">
                  <c:v>-11.7</c:v>
                </c:pt>
                <c:pt idx="1801">
                  <c:v>-11.7</c:v>
                </c:pt>
                <c:pt idx="1802">
                  <c:v>-11.7</c:v>
                </c:pt>
                <c:pt idx="1803">
                  <c:v>-11.7</c:v>
                </c:pt>
                <c:pt idx="1804">
                  <c:v>-11.7</c:v>
                </c:pt>
                <c:pt idx="1805">
                  <c:v>-11.7</c:v>
                </c:pt>
                <c:pt idx="1806">
                  <c:v>-11.7</c:v>
                </c:pt>
                <c:pt idx="1807">
                  <c:v>-11.7</c:v>
                </c:pt>
                <c:pt idx="1808">
                  <c:v>-11.13</c:v>
                </c:pt>
                <c:pt idx="1809">
                  <c:v>-11.13</c:v>
                </c:pt>
                <c:pt idx="1810">
                  <c:v>-11.13</c:v>
                </c:pt>
                <c:pt idx="1811">
                  <c:v>-11.13</c:v>
                </c:pt>
                <c:pt idx="1812">
                  <c:v>-11.13</c:v>
                </c:pt>
                <c:pt idx="1813">
                  <c:v>-11.13</c:v>
                </c:pt>
                <c:pt idx="1814">
                  <c:v>-11.13</c:v>
                </c:pt>
                <c:pt idx="1815">
                  <c:v>-11.13</c:v>
                </c:pt>
                <c:pt idx="1816">
                  <c:v>-10.56</c:v>
                </c:pt>
                <c:pt idx="1817">
                  <c:v>-10.56</c:v>
                </c:pt>
                <c:pt idx="1818">
                  <c:v>-10.56</c:v>
                </c:pt>
                <c:pt idx="1819">
                  <c:v>-10.56</c:v>
                </c:pt>
                <c:pt idx="1820">
                  <c:v>-10.56</c:v>
                </c:pt>
                <c:pt idx="1821">
                  <c:v>-10.56</c:v>
                </c:pt>
                <c:pt idx="1822">
                  <c:v>-10.56</c:v>
                </c:pt>
                <c:pt idx="1823">
                  <c:v>-10.56</c:v>
                </c:pt>
                <c:pt idx="1824">
                  <c:v>-10.01</c:v>
                </c:pt>
                <c:pt idx="1825">
                  <c:v>-10.01</c:v>
                </c:pt>
                <c:pt idx="1826">
                  <c:v>-10.01</c:v>
                </c:pt>
                <c:pt idx="1827">
                  <c:v>-10.01</c:v>
                </c:pt>
                <c:pt idx="1828">
                  <c:v>-10.01</c:v>
                </c:pt>
                <c:pt idx="1829">
                  <c:v>-10.01</c:v>
                </c:pt>
                <c:pt idx="1830">
                  <c:v>-10.01</c:v>
                </c:pt>
                <c:pt idx="1831">
                  <c:v>-9.4600000000000026</c:v>
                </c:pt>
                <c:pt idx="1832">
                  <c:v>-9.4600000000000026</c:v>
                </c:pt>
                <c:pt idx="1833">
                  <c:v>-9.4600000000000026</c:v>
                </c:pt>
                <c:pt idx="1834">
                  <c:v>-9.4600000000000026</c:v>
                </c:pt>
                <c:pt idx="1835">
                  <c:v>-9.4600000000000026</c:v>
                </c:pt>
                <c:pt idx="1836">
                  <c:v>-9.4600000000000026</c:v>
                </c:pt>
                <c:pt idx="1837">
                  <c:v>-9.4600000000000026</c:v>
                </c:pt>
                <c:pt idx="1838">
                  <c:v>-8.91</c:v>
                </c:pt>
                <c:pt idx="1839">
                  <c:v>-8.91</c:v>
                </c:pt>
                <c:pt idx="1840">
                  <c:v>-8.91</c:v>
                </c:pt>
                <c:pt idx="1841">
                  <c:v>-8.91</c:v>
                </c:pt>
                <c:pt idx="1842">
                  <c:v>-8.91</c:v>
                </c:pt>
                <c:pt idx="1843">
                  <c:v>-8.91</c:v>
                </c:pt>
                <c:pt idx="1844">
                  <c:v>-8.3800000000000008</c:v>
                </c:pt>
                <c:pt idx="1845">
                  <c:v>-8.3800000000000008</c:v>
                </c:pt>
                <c:pt idx="1846">
                  <c:v>-8.3800000000000008</c:v>
                </c:pt>
                <c:pt idx="1847">
                  <c:v>-8.3800000000000008</c:v>
                </c:pt>
                <c:pt idx="1848">
                  <c:v>-8.3800000000000008</c:v>
                </c:pt>
                <c:pt idx="1849">
                  <c:v>-8.3800000000000008</c:v>
                </c:pt>
                <c:pt idx="1850">
                  <c:v>-8.3800000000000008</c:v>
                </c:pt>
                <c:pt idx="1851">
                  <c:v>-7.85</c:v>
                </c:pt>
                <c:pt idx="1852">
                  <c:v>-7.85</c:v>
                </c:pt>
                <c:pt idx="1853">
                  <c:v>-7.85</c:v>
                </c:pt>
                <c:pt idx="1854">
                  <c:v>-7.85</c:v>
                </c:pt>
                <c:pt idx="1855">
                  <c:v>-7.85</c:v>
                </c:pt>
                <c:pt idx="1856">
                  <c:v>-7.85</c:v>
                </c:pt>
                <c:pt idx="1857">
                  <c:v>-7.85</c:v>
                </c:pt>
                <c:pt idx="1858">
                  <c:v>-7.85</c:v>
                </c:pt>
                <c:pt idx="1859">
                  <c:v>-7.33</c:v>
                </c:pt>
                <c:pt idx="1860">
                  <c:v>-7.33</c:v>
                </c:pt>
                <c:pt idx="1861">
                  <c:v>-7.33</c:v>
                </c:pt>
                <c:pt idx="1862">
                  <c:v>-7.33</c:v>
                </c:pt>
                <c:pt idx="1863">
                  <c:v>-7.33</c:v>
                </c:pt>
                <c:pt idx="1864">
                  <c:v>-7.33</c:v>
                </c:pt>
                <c:pt idx="1865">
                  <c:v>-6.8199999999999985</c:v>
                </c:pt>
                <c:pt idx="1866">
                  <c:v>-6.8199999999999985</c:v>
                </c:pt>
                <c:pt idx="1867">
                  <c:v>-6.8199999999999985</c:v>
                </c:pt>
                <c:pt idx="1868">
                  <c:v>-6.8199999999999985</c:v>
                </c:pt>
                <c:pt idx="1869">
                  <c:v>-6.8199999999999985</c:v>
                </c:pt>
                <c:pt idx="1870">
                  <c:v>-6.31</c:v>
                </c:pt>
                <c:pt idx="1871">
                  <c:v>-6.31</c:v>
                </c:pt>
                <c:pt idx="1872">
                  <c:v>-6.31</c:v>
                </c:pt>
                <c:pt idx="1873">
                  <c:v>-6.31</c:v>
                </c:pt>
                <c:pt idx="1874">
                  <c:v>-6.31</c:v>
                </c:pt>
                <c:pt idx="1875">
                  <c:v>-6.31</c:v>
                </c:pt>
                <c:pt idx="1876">
                  <c:v>-5.81</c:v>
                </c:pt>
                <c:pt idx="1877">
                  <c:v>-5.81</c:v>
                </c:pt>
                <c:pt idx="1878">
                  <c:v>-5.81</c:v>
                </c:pt>
                <c:pt idx="1879">
                  <c:v>-5.31</c:v>
                </c:pt>
                <c:pt idx="1880">
                  <c:v>-5.31</c:v>
                </c:pt>
                <c:pt idx="1881">
                  <c:v>-5.31</c:v>
                </c:pt>
                <c:pt idx="1882">
                  <c:v>-5.31</c:v>
                </c:pt>
                <c:pt idx="1883">
                  <c:v>-5.31</c:v>
                </c:pt>
                <c:pt idx="1884">
                  <c:v>-5.31</c:v>
                </c:pt>
                <c:pt idx="1885">
                  <c:v>-5.31</c:v>
                </c:pt>
                <c:pt idx="1886">
                  <c:v>-5.31</c:v>
                </c:pt>
                <c:pt idx="1887">
                  <c:v>-4.8199999999999985</c:v>
                </c:pt>
                <c:pt idx="1888">
                  <c:v>-4.8199999999999985</c:v>
                </c:pt>
                <c:pt idx="1889">
                  <c:v>-4.8199999999999985</c:v>
                </c:pt>
                <c:pt idx="1890">
                  <c:v>-4.8199999999999985</c:v>
                </c:pt>
                <c:pt idx="1891">
                  <c:v>-4.8199999999999985</c:v>
                </c:pt>
                <c:pt idx="1892">
                  <c:v>-4.8199999999999985</c:v>
                </c:pt>
                <c:pt idx="1893">
                  <c:v>-4.8199999999999985</c:v>
                </c:pt>
                <c:pt idx="1894">
                  <c:v>-4.8199999999999985</c:v>
                </c:pt>
                <c:pt idx="1895">
                  <c:v>-4.33</c:v>
                </c:pt>
                <c:pt idx="1896">
                  <c:v>-4.33</c:v>
                </c:pt>
                <c:pt idx="1897">
                  <c:v>-4.33</c:v>
                </c:pt>
                <c:pt idx="1898">
                  <c:v>-4.33</c:v>
                </c:pt>
                <c:pt idx="1899">
                  <c:v>-4.33</c:v>
                </c:pt>
                <c:pt idx="1900">
                  <c:v>-4.33</c:v>
                </c:pt>
                <c:pt idx="1901">
                  <c:v>-4.33</c:v>
                </c:pt>
                <c:pt idx="1902">
                  <c:v>-4.33</c:v>
                </c:pt>
                <c:pt idx="1903">
                  <c:v>-3.8499999999999988</c:v>
                </c:pt>
                <c:pt idx="1904">
                  <c:v>-3.8499999999999988</c:v>
                </c:pt>
                <c:pt idx="1905">
                  <c:v>-3.8499999999999988</c:v>
                </c:pt>
                <c:pt idx="1906">
                  <c:v>-3.8499999999999988</c:v>
                </c:pt>
                <c:pt idx="1907">
                  <c:v>-3.8499999999999988</c:v>
                </c:pt>
                <c:pt idx="1908">
                  <c:v>-3.8499999999999988</c:v>
                </c:pt>
                <c:pt idx="1909">
                  <c:v>-3.8499999999999988</c:v>
                </c:pt>
                <c:pt idx="1910">
                  <c:v>-3.8499999999999988</c:v>
                </c:pt>
                <c:pt idx="1911">
                  <c:v>-3.3699999999999997</c:v>
                </c:pt>
                <c:pt idx="1912">
                  <c:v>-3.3699999999999997</c:v>
                </c:pt>
                <c:pt idx="1913">
                  <c:v>-3.3699999999999997</c:v>
                </c:pt>
                <c:pt idx="1914">
                  <c:v>-3.3699999999999997</c:v>
                </c:pt>
                <c:pt idx="1915">
                  <c:v>-3.3699999999999997</c:v>
                </c:pt>
                <c:pt idx="1916">
                  <c:v>-3.3699999999999997</c:v>
                </c:pt>
                <c:pt idx="1917">
                  <c:v>-3.3699999999999997</c:v>
                </c:pt>
                <c:pt idx="1918">
                  <c:v>-3.3699999999999997</c:v>
                </c:pt>
                <c:pt idx="1919">
                  <c:v>-3.3699999999999997</c:v>
                </c:pt>
                <c:pt idx="1920">
                  <c:v>-2.9</c:v>
                </c:pt>
                <c:pt idx="1921">
                  <c:v>-2.9</c:v>
                </c:pt>
                <c:pt idx="1922">
                  <c:v>-2.9</c:v>
                </c:pt>
                <c:pt idx="1923">
                  <c:v>-2.9</c:v>
                </c:pt>
                <c:pt idx="1924">
                  <c:v>-2.9</c:v>
                </c:pt>
                <c:pt idx="1925">
                  <c:v>-2.9</c:v>
                </c:pt>
                <c:pt idx="1926">
                  <c:v>-2.44</c:v>
                </c:pt>
                <c:pt idx="1927">
                  <c:v>-2.44</c:v>
                </c:pt>
                <c:pt idx="1928">
                  <c:v>-2.44</c:v>
                </c:pt>
                <c:pt idx="1929">
                  <c:v>-2.44</c:v>
                </c:pt>
                <c:pt idx="1930">
                  <c:v>-2.44</c:v>
                </c:pt>
                <c:pt idx="1931">
                  <c:v>-2.44</c:v>
                </c:pt>
                <c:pt idx="1932">
                  <c:v>-2.44</c:v>
                </c:pt>
                <c:pt idx="1933">
                  <c:v>-2.44</c:v>
                </c:pt>
                <c:pt idx="1934">
                  <c:v>-2.44</c:v>
                </c:pt>
                <c:pt idx="1935">
                  <c:v>-1.9700000000000013</c:v>
                </c:pt>
                <c:pt idx="1936">
                  <c:v>-1.9700000000000013</c:v>
                </c:pt>
                <c:pt idx="1937">
                  <c:v>-1.9700000000000013</c:v>
                </c:pt>
                <c:pt idx="1938">
                  <c:v>-1.9700000000000013</c:v>
                </c:pt>
                <c:pt idx="1939">
                  <c:v>-1.9700000000000013</c:v>
                </c:pt>
                <c:pt idx="1940">
                  <c:v>-1.9700000000000013</c:v>
                </c:pt>
                <c:pt idx="1941">
                  <c:v>-1.9700000000000013</c:v>
                </c:pt>
                <c:pt idx="1942">
                  <c:v>-1.9700000000000013</c:v>
                </c:pt>
                <c:pt idx="1943">
                  <c:v>-1.9700000000000013</c:v>
                </c:pt>
                <c:pt idx="1944">
                  <c:v>-1.9700000000000013</c:v>
                </c:pt>
                <c:pt idx="1945">
                  <c:v>-1.51</c:v>
                </c:pt>
                <c:pt idx="1946">
                  <c:v>-1.51</c:v>
                </c:pt>
                <c:pt idx="1947">
                  <c:v>-1.51</c:v>
                </c:pt>
                <c:pt idx="1948">
                  <c:v>-1.51</c:v>
                </c:pt>
                <c:pt idx="1949">
                  <c:v>-1.51</c:v>
                </c:pt>
                <c:pt idx="1950">
                  <c:v>-1.51</c:v>
                </c:pt>
                <c:pt idx="1951">
                  <c:v>-1.51</c:v>
                </c:pt>
                <c:pt idx="1952">
                  <c:v>-1.51</c:v>
                </c:pt>
                <c:pt idx="1953">
                  <c:v>-1.51</c:v>
                </c:pt>
                <c:pt idx="1954">
                  <c:v>-1.51</c:v>
                </c:pt>
                <c:pt idx="1955">
                  <c:v>-1.06</c:v>
                </c:pt>
                <c:pt idx="1956">
                  <c:v>-1.06</c:v>
                </c:pt>
                <c:pt idx="1957">
                  <c:v>-1.06</c:v>
                </c:pt>
                <c:pt idx="1958">
                  <c:v>-1.06</c:v>
                </c:pt>
                <c:pt idx="1959">
                  <c:v>-1.06</c:v>
                </c:pt>
                <c:pt idx="1960">
                  <c:v>-1.06</c:v>
                </c:pt>
                <c:pt idx="1961">
                  <c:v>-1.06</c:v>
                </c:pt>
                <c:pt idx="1962">
                  <c:v>-1.06</c:v>
                </c:pt>
                <c:pt idx="1963">
                  <c:v>-1.06</c:v>
                </c:pt>
                <c:pt idx="1964">
                  <c:v>-1.06</c:v>
                </c:pt>
                <c:pt idx="1965">
                  <c:v>-0.61000000000000065</c:v>
                </c:pt>
                <c:pt idx="1966">
                  <c:v>-0.61000000000000065</c:v>
                </c:pt>
                <c:pt idx="1967">
                  <c:v>-0.61000000000000065</c:v>
                </c:pt>
                <c:pt idx="1968">
                  <c:v>-0.61000000000000065</c:v>
                </c:pt>
                <c:pt idx="1969">
                  <c:v>-0.61000000000000065</c:v>
                </c:pt>
                <c:pt idx="1970">
                  <c:v>-0.61000000000000065</c:v>
                </c:pt>
                <c:pt idx="1971">
                  <c:v>-0.61000000000000065</c:v>
                </c:pt>
                <c:pt idx="1972">
                  <c:v>-0.61000000000000065</c:v>
                </c:pt>
                <c:pt idx="1973">
                  <c:v>-0.61000000000000065</c:v>
                </c:pt>
                <c:pt idx="1974">
                  <c:v>-0.61000000000000065</c:v>
                </c:pt>
                <c:pt idx="1975">
                  <c:v>-0.61000000000000065</c:v>
                </c:pt>
                <c:pt idx="1976">
                  <c:v>-0.61000000000000065</c:v>
                </c:pt>
                <c:pt idx="1977">
                  <c:v>-0.16</c:v>
                </c:pt>
                <c:pt idx="1978">
                  <c:v>-0.16</c:v>
                </c:pt>
                <c:pt idx="1979">
                  <c:v>-0.16</c:v>
                </c:pt>
                <c:pt idx="1980">
                  <c:v>-0.16</c:v>
                </c:pt>
                <c:pt idx="1981">
                  <c:v>-0.16</c:v>
                </c:pt>
                <c:pt idx="1982">
                  <c:v>-0.16</c:v>
                </c:pt>
                <c:pt idx="1983">
                  <c:v>-0.16</c:v>
                </c:pt>
                <c:pt idx="1984">
                  <c:v>-0.16</c:v>
                </c:pt>
                <c:pt idx="1985">
                  <c:v>-0.16</c:v>
                </c:pt>
                <c:pt idx="1986">
                  <c:v>-0.16</c:v>
                </c:pt>
                <c:pt idx="1987">
                  <c:v>-0.16</c:v>
                </c:pt>
                <c:pt idx="1988">
                  <c:v>-0.16</c:v>
                </c:pt>
                <c:pt idx="1989">
                  <c:v>-0.16</c:v>
                </c:pt>
                <c:pt idx="1990">
                  <c:v>0.29000000000000031</c:v>
                </c:pt>
                <c:pt idx="1991">
                  <c:v>0.29000000000000031</c:v>
                </c:pt>
                <c:pt idx="1992">
                  <c:v>0.29000000000000031</c:v>
                </c:pt>
                <c:pt idx="1993">
                  <c:v>0.29000000000000031</c:v>
                </c:pt>
                <c:pt idx="1994">
                  <c:v>0.29000000000000031</c:v>
                </c:pt>
                <c:pt idx="1995">
                  <c:v>0.29000000000000031</c:v>
                </c:pt>
                <c:pt idx="1996">
                  <c:v>0.29000000000000031</c:v>
                </c:pt>
                <c:pt idx="1997">
                  <c:v>0.29000000000000031</c:v>
                </c:pt>
                <c:pt idx="1998">
                  <c:v>0.29000000000000031</c:v>
                </c:pt>
                <c:pt idx="1999">
                  <c:v>0.29000000000000031</c:v>
                </c:pt>
                <c:pt idx="2000">
                  <c:v>0.29000000000000031</c:v>
                </c:pt>
                <c:pt idx="2001">
                  <c:v>0.73000000000000065</c:v>
                </c:pt>
                <c:pt idx="2002">
                  <c:v>0.73000000000000065</c:v>
                </c:pt>
                <c:pt idx="2003">
                  <c:v>0.73000000000000065</c:v>
                </c:pt>
                <c:pt idx="2004">
                  <c:v>0.73000000000000065</c:v>
                </c:pt>
                <c:pt idx="2005">
                  <c:v>0.73000000000000065</c:v>
                </c:pt>
                <c:pt idx="2006">
                  <c:v>1.1700000000000013</c:v>
                </c:pt>
                <c:pt idx="2007">
                  <c:v>1.1700000000000013</c:v>
                </c:pt>
                <c:pt idx="2008">
                  <c:v>1.1700000000000013</c:v>
                </c:pt>
                <c:pt idx="2009">
                  <c:v>1.1700000000000013</c:v>
                </c:pt>
                <c:pt idx="2010">
                  <c:v>1.1700000000000013</c:v>
                </c:pt>
                <c:pt idx="2011">
                  <c:v>1.1700000000000013</c:v>
                </c:pt>
                <c:pt idx="2012">
                  <c:v>1.1700000000000013</c:v>
                </c:pt>
                <c:pt idx="2013">
                  <c:v>1.6</c:v>
                </c:pt>
                <c:pt idx="2014">
                  <c:v>1.6</c:v>
                </c:pt>
                <c:pt idx="2015">
                  <c:v>1.6</c:v>
                </c:pt>
                <c:pt idx="2016">
                  <c:v>1.6</c:v>
                </c:pt>
                <c:pt idx="2017">
                  <c:v>1.6</c:v>
                </c:pt>
                <c:pt idx="2018">
                  <c:v>1.6</c:v>
                </c:pt>
                <c:pt idx="2019">
                  <c:v>2.0299999999999998</c:v>
                </c:pt>
                <c:pt idx="2020">
                  <c:v>2.0299999999999998</c:v>
                </c:pt>
                <c:pt idx="2021">
                  <c:v>2.0299999999999998</c:v>
                </c:pt>
                <c:pt idx="2022">
                  <c:v>2.0299999999999998</c:v>
                </c:pt>
                <c:pt idx="2023">
                  <c:v>2.0299999999999998</c:v>
                </c:pt>
                <c:pt idx="2024">
                  <c:v>2.0299999999999998</c:v>
                </c:pt>
                <c:pt idx="2025">
                  <c:v>2.0299999999999998</c:v>
                </c:pt>
                <c:pt idx="2026">
                  <c:v>2.0299999999999998</c:v>
                </c:pt>
                <c:pt idx="2027">
                  <c:v>2.46</c:v>
                </c:pt>
                <c:pt idx="2028">
                  <c:v>2.46</c:v>
                </c:pt>
                <c:pt idx="2029">
                  <c:v>2.46</c:v>
                </c:pt>
                <c:pt idx="2030">
                  <c:v>2.46</c:v>
                </c:pt>
                <c:pt idx="2031">
                  <c:v>2.46</c:v>
                </c:pt>
                <c:pt idx="2032">
                  <c:v>2.46</c:v>
                </c:pt>
                <c:pt idx="2033">
                  <c:v>2.46</c:v>
                </c:pt>
                <c:pt idx="2034">
                  <c:v>2.8899999999999997</c:v>
                </c:pt>
                <c:pt idx="2035">
                  <c:v>2.8899999999999997</c:v>
                </c:pt>
                <c:pt idx="2036">
                  <c:v>2.8899999999999997</c:v>
                </c:pt>
                <c:pt idx="2037">
                  <c:v>2.8899999999999997</c:v>
                </c:pt>
                <c:pt idx="2038">
                  <c:v>2.8899999999999997</c:v>
                </c:pt>
                <c:pt idx="2039">
                  <c:v>2.8899999999999997</c:v>
                </c:pt>
                <c:pt idx="2040">
                  <c:v>2.8899999999999997</c:v>
                </c:pt>
                <c:pt idx="2041">
                  <c:v>2.8899999999999997</c:v>
                </c:pt>
                <c:pt idx="2042">
                  <c:v>2.8899999999999997</c:v>
                </c:pt>
                <c:pt idx="2043">
                  <c:v>3.3099999999999987</c:v>
                </c:pt>
                <c:pt idx="2044">
                  <c:v>3.3099999999999987</c:v>
                </c:pt>
                <c:pt idx="2045">
                  <c:v>3.3099999999999987</c:v>
                </c:pt>
                <c:pt idx="2046">
                  <c:v>3.3099999999999987</c:v>
                </c:pt>
                <c:pt idx="2047">
                  <c:v>3.3099999999999987</c:v>
                </c:pt>
                <c:pt idx="2048">
                  <c:v>3.3099999999999987</c:v>
                </c:pt>
                <c:pt idx="2049">
                  <c:v>3.3099999999999987</c:v>
                </c:pt>
                <c:pt idx="2050">
                  <c:v>3.3099999999999987</c:v>
                </c:pt>
                <c:pt idx="2051">
                  <c:v>3.74</c:v>
                </c:pt>
                <c:pt idx="2052">
                  <c:v>3.74</c:v>
                </c:pt>
                <c:pt idx="2053">
                  <c:v>3.74</c:v>
                </c:pt>
                <c:pt idx="2054">
                  <c:v>3.74</c:v>
                </c:pt>
                <c:pt idx="2055">
                  <c:v>3.74</c:v>
                </c:pt>
                <c:pt idx="2056">
                  <c:v>3.74</c:v>
                </c:pt>
                <c:pt idx="2057">
                  <c:v>3.74</c:v>
                </c:pt>
                <c:pt idx="2058">
                  <c:v>3.74</c:v>
                </c:pt>
                <c:pt idx="2059">
                  <c:v>3.74</c:v>
                </c:pt>
                <c:pt idx="2060">
                  <c:v>3.74</c:v>
                </c:pt>
                <c:pt idx="2061">
                  <c:v>4.1499999999999995</c:v>
                </c:pt>
                <c:pt idx="2062">
                  <c:v>4.1499999999999995</c:v>
                </c:pt>
                <c:pt idx="2063">
                  <c:v>4.1499999999999995</c:v>
                </c:pt>
                <c:pt idx="2064">
                  <c:v>4.1499999999999995</c:v>
                </c:pt>
                <c:pt idx="2065">
                  <c:v>4.1499999999999995</c:v>
                </c:pt>
                <c:pt idx="2066">
                  <c:v>4.1499999999999995</c:v>
                </c:pt>
                <c:pt idx="2067">
                  <c:v>4.1499999999999995</c:v>
                </c:pt>
                <c:pt idx="2068">
                  <c:v>4.1499999999999995</c:v>
                </c:pt>
                <c:pt idx="2069">
                  <c:v>4.1499999999999995</c:v>
                </c:pt>
                <c:pt idx="2070">
                  <c:v>4.57</c:v>
                </c:pt>
                <c:pt idx="2071">
                  <c:v>4.57</c:v>
                </c:pt>
                <c:pt idx="2072">
                  <c:v>4.57</c:v>
                </c:pt>
                <c:pt idx="2073">
                  <c:v>4.57</c:v>
                </c:pt>
                <c:pt idx="2074">
                  <c:v>4.57</c:v>
                </c:pt>
                <c:pt idx="2075">
                  <c:v>4.57</c:v>
                </c:pt>
                <c:pt idx="2076">
                  <c:v>4.57</c:v>
                </c:pt>
                <c:pt idx="2077">
                  <c:v>4.57</c:v>
                </c:pt>
                <c:pt idx="2078">
                  <c:v>4.57</c:v>
                </c:pt>
                <c:pt idx="2079">
                  <c:v>4.57</c:v>
                </c:pt>
                <c:pt idx="2080">
                  <c:v>4.57</c:v>
                </c:pt>
                <c:pt idx="2081">
                  <c:v>4.99</c:v>
                </c:pt>
                <c:pt idx="2082">
                  <c:v>4.99</c:v>
                </c:pt>
                <c:pt idx="2083">
                  <c:v>4.99</c:v>
                </c:pt>
                <c:pt idx="2084">
                  <c:v>4.99</c:v>
                </c:pt>
                <c:pt idx="2085">
                  <c:v>4.99</c:v>
                </c:pt>
                <c:pt idx="2086">
                  <c:v>4.99</c:v>
                </c:pt>
                <c:pt idx="2087">
                  <c:v>4.99</c:v>
                </c:pt>
                <c:pt idx="2088">
                  <c:v>4.99</c:v>
                </c:pt>
                <c:pt idx="2089">
                  <c:v>4.99</c:v>
                </c:pt>
                <c:pt idx="2090">
                  <c:v>4.99</c:v>
                </c:pt>
                <c:pt idx="2091">
                  <c:v>4.99</c:v>
                </c:pt>
                <c:pt idx="2092">
                  <c:v>4.99</c:v>
                </c:pt>
                <c:pt idx="2093">
                  <c:v>5.4</c:v>
                </c:pt>
                <c:pt idx="2094">
                  <c:v>5.4</c:v>
                </c:pt>
                <c:pt idx="2095">
                  <c:v>5.4</c:v>
                </c:pt>
                <c:pt idx="2096">
                  <c:v>5.4</c:v>
                </c:pt>
                <c:pt idx="2097">
                  <c:v>5.4</c:v>
                </c:pt>
                <c:pt idx="2098">
                  <c:v>5.4</c:v>
                </c:pt>
                <c:pt idx="2099">
                  <c:v>5.4</c:v>
                </c:pt>
                <c:pt idx="2100">
                  <c:v>5.4</c:v>
                </c:pt>
                <c:pt idx="2101">
                  <c:v>5.4</c:v>
                </c:pt>
                <c:pt idx="2102">
                  <c:v>5.4</c:v>
                </c:pt>
                <c:pt idx="2103">
                  <c:v>5.81</c:v>
                </c:pt>
                <c:pt idx="2104">
                  <c:v>5.81</c:v>
                </c:pt>
                <c:pt idx="2105">
                  <c:v>5.81</c:v>
                </c:pt>
                <c:pt idx="2106">
                  <c:v>5.81</c:v>
                </c:pt>
                <c:pt idx="2107">
                  <c:v>5.81</c:v>
                </c:pt>
                <c:pt idx="2108">
                  <c:v>5.81</c:v>
                </c:pt>
                <c:pt idx="2109">
                  <c:v>5.81</c:v>
                </c:pt>
                <c:pt idx="2110">
                  <c:v>5.81</c:v>
                </c:pt>
                <c:pt idx="2111">
                  <c:v>5.81</c:v>
                </c:pt>
                <c:pt idx="2112">
                  <c:v>5.81</c:v>
                </c:pt>
                <c:pt idx="2113">
                  <c:v>5.81</c:v>
                </c:pt>
                <c:pt idx="2114">
                  <c:v>5.81</c:v>
                </c:pt>
                <c:pt idx="2115">
                  <c:v>5.81</c:v>
                </c:pt>
                <c:pt idx="2116">
                  <c:v>6.22</c:v>
                </c:pt>
                <c:pt idx="2117">
                  <c:v>6.22</c:v>
                </c:pt>
                <c:pt idx="2118">
                  <c:v>6.22</c:v>
                </c:pt>
                <c:pt idx="2119">
                  <c:v>6.22</c:v>
                </c:pt>
                <c:pt idx="2120">
                  <c:v>6.22</c:v>
                </c:pt>
                <c:pt idx="2121">
                  <c:v>6.22</c:v>
                </c:pt>
                <c:pt idx="2122">
                  <c:v>6.22</c:v>
                </c:pt>
                <c:pt idx="2123">
                  <c:v>6.22</c:v>
                </c:pt>
                <c:pt idx="2124">
                  <c:v>6.22</c:v>
                </c:pt>
                <c:pt idx="2125">
                  <c:v>6.22</c:v>
                </c:pt>
                <c:pt idx="2126">
                  <c:v>6.22</c:v>
                </c:pt>
                <c:pt idx="2127">
                  <c:v>6.22</c:v>
                </c:pt>
                <c:pt idx="2128">
                  <c:v>6.22</c:v>
                </c:pt>
                <c:pt idx="2129">
                  <c:v>6.22</c:v>
                </c:pt>
                <c:pt idx="2130">
                  <c:v>6.22</c:v>
                </c:pt>
                <c:pt idx="2131">
                  <c:v>6.6199999999999966</c:v>
                </c:pt>
                <c:pt idx="2132">
                  <c:v>6.6199999999999966</c:v>
                </c:pt>
                <c:pt idx="2133">
                  <c:v>6.6199999999999966</c:v>
                </c:pt>
                <c:pt idx="2134">
                  <c:v>6.6199999999999966</c:v>
                </c:pt>
                <c:pt idx="2135">
                  <c:v>6.6199999999999966</c:v>
                </c:pt>
                <c:pt idx="2136">
                  <c:v>6.6199999999999966</c:v>
                </c:pt>
                <c:pt idx="2137">
                  <c:v>6.6199999999999966</c:v>
                </c:pt>
                <c:pt idx="2138">
                  <c:v>6.6199999999999966</c:v>
                </c:pt>
                <c:pt idx="2139">
                  <c:v>7.03</c:v>
                </c:pt>
                <c:pt idx="2140">
                  <c:v>7.03</c:v>
                </c:pt>
                <c:pt idx="2141">
                  <c:v>7.03</c:v>
                </c:pt>
                <c:pt idx="2142">
                  <c:v>7.03</c:v>
                </c:pt>
                <c:pt idx="2143">
                  <c:v>7.03</c:v>
                </c:pt>
                <c:pt idx="2144">
                  <c:v>7.03</c:v>
                </c:pt>
                <c:pt idx="2145">
                  <c:v>7.03</c:v>
                </c:pt>
                <c:pt idx="2146">
                  <c:v>7.4300000000000024</c:v>
                </c:pt>
                <c:pt idx="2147">
                  <c:v>7.4300000000000024</c:v>
                </c:pt>
                <c:pt idx="2148">
                  <c:v>7.4300000000000024</c:v>
                </c:pt>
                <c:pt idx="2149">
                  <c:v>7.4300000000000024</c:v>
                </c:pt>
                <c:pt idx="2150">
                  <c:v>7.4300000000000024</c:v>
                </c:pt>
                <c:pt idx="2151">
                  <c:v>7.4300000000000024</c:v>
                </c:pt>
                <c:pt idx="2152">
                  <c:v>7.4300000000000024</c:v>
                </c:pt>
                <c:pt idx="2153">
                  <c:v>7.4300000000000024</c:v>
                </c:pt>
                <c:pt idx="2154">
                  <c:v>7.4300000000000024</c:v>
                </c:pt>
                <c:pt idx="2155">
                  <c:v>7.83</c:v>
                </c:pt>
                <c:pt idx="2156">
                  <c:v>7.83</c:v>
                </c:pt>
                <c:pt idx="2157">
                  <c:v>7.83</c:v>
                </c:pt>
                <c:pt idx="2158">
                  <c:v>7.83</c:v>
                </c:pt>
                <c:pt idx="2159">
                  <c:v>7.83</c:v>
                </c:pt>
                <c:pt idx="2160">
                  <c:v>7.83</c:v>
                </c:pt>
                <c:pt idx="2161">
                  <c:v>7.83</c:v>
                </c:pt>
                <c:pt idx="2162">
                  <c:v>7.83</c:v>
                </c:pt>
                <c:pt idx="2163">
                  <c:v>7.83</c:v>
                </c:pt>
                <c:pt idx="2164">
                  <c:v>7.83</c:v>
                </c:pt>
                <c:pt idx="2165">
                  <c:v>8.23</c:v>
                </c:pt>
                <c:pt idx="2166">
                  <c:v>8.23</c:v>
                </c:pt>
                <c:pt idx="2167">
                  <c:v>8.23</c:v>
                </c:pt>
                <c:pt idx="2168">
                  <c:v>8.23</c:v>
                </c:pt>
                <c:pt idx="2169">
                  <c:v>8.23</c:v>
                </c:pt>
                <c:pt idx="2170">
                  <c:v>8.23</c:v>
                </c:pt>
                <c:pt idx="2171">
                  <c:v>8.23</c:v>
                </c:pt>
                <c:pt idx="2172">
                  <c:v>8.23</c:v>
                </c:pt>
                <c:pt idx="2173">
                  <c:v>8.23</c:v>
                </c:pt>
                <c:pt idx="2174">
                  <c:v>8.23</c:v>
                </c:pt>
                <c:pt idx="2175">
                  <c:v>8.6300000000000008</c:v>
                </c:pt>
                <c:pt idx="2176">
                  <c:v>8.6300000000000008</c:v>
                </c:pt>
                <c:pt idx="2177">
                  <c:v>8.6300000000000008</c:v>
                </c:pt>
                <c:pt idx="2178">
                  <c:v>8.6300000000000008</c:v>
                </c:pt>
                <c:pt idx="2179">
                  <c:v>8.6300000000000008</c:v>
                </c:pt>
                <c:pt idx="2180">
                  <c:v>8.6300000000000008</c:v>
                </c:pt>
                <c:pt idx="2181">
                  <c:v>8.6300000000000008</c:v>
                </c:pt>
                <c:pt idx="2182">
                  <c:v>8.6300000000000008</c:v>
                </c:pt>
                <c:pt idx="2183">
                  <c:v>8.6300000000000008</c:v>
                </c:pt>
                <c:pt idx="2184">
                  <c:v>9.0300000000000011</c:v>
                </c:pt>
                <c:pt idx="2185">
                  <c:v>9.0300000000000011</c:v>
                </c:pt>
                <c:pt idx="2186">
                  <c:v>9.0300000000000011</c:v>
                </c:pt>
                <c:pt idx="2187">
                  <c:v>9.0300000000000011</c:v>
                </c:pt>
                <c:pt idx="2188">
                  <c:v>9.0300000000000011</c:v>
                </c:pt>
                <c:pt idx="2189">
                  <c:v>9.0300000000000011</c:v>
                </c:pt>
                <c:pt idx="2190">
                  <c:v>9.0300000000000011</c:v>
                </c:pt>
                <c:pt idx="2191">
                  <c:v>9.0300000000000011</c:v>
                </c:pt>
                <c:pt idx="2192">
                  <c:v>9.0300000000000011</c:v>
                </c:pt>
                <c:pt idx="2193">
                  <c:v>9.0300000000000011</c:v>
                </c:pt>
                <c:pt idx="2194">
                  <c:v>9.0300000000000011</c:v>
                </c:pt>
                <c:pt idx="2195">
                  <c:v>9.42</c:v>
                </c:pt>
                <c:pt idx="2196">
                  <c:v>9.42</c:v>
                </c:pt>
                <c:pt idx="2197">
                  <c:v>9.42</c:v>
                </c:pt>
                <c:pt idx="2198">
                  <c:v>9.42</c:v>
                </c:pt>
                <c:pt idx="2199">
                  <c:v>9.42</c:v>
                </c:pt>
                <c:pt idx="2200">
                  <c:v>9.42</c:v>
                </c:pt>
                <c:pt idx="2201">
                  <c:v>9.42</c:v>
                </c:pt>
                <c:pt idx="2202">
                  <c:v>9.42</c:v>
                </c:pt>
                <c:pt idx="2203">
                  <c:v>9.42</c:v>
                </c:pt>
                <c:pt idx="2204">
                  <c:v>9.42</c:v>
                </c:pt>
                <c:pt idx="2205">
                  <c:v>9.82</c:v>
                </c:pt>
                <c:pt idx="2206">
                  <c:v>9.82</c:v>
                </c:pt>
                <c:pt idx="2207">
                  <c:v>9.82</c:v>
                </c:pt>
                <c:pt idx="2208">
                  <c:v>9.82</c:v>
                </c:pt>
                <c:pt idx="2209">
                  <c:v>9.82</c:v>
                </c:pt>
                <c:pt idx="2210">
                  <c:v>9.82</c:v>
                </c:pt>
                <c:pt idx="2211">
                  <c:v>9.82</c:v>
                </c:pt>
                <c:pt idx="2212">
                  <c:v>9.82</c:v>
                </c:pt>
                <c:pt idx="2213">
                  <c:v>9.82</c:v>
                </c:pt>
                <c:pt idx="2214">
                  <c:v>9.82</c:v>
                </c:pt>
                <c:pt idx="2215">
                  <c:v>9.82</c:v>
                </c:pt>
                <c:pt idx="2216">
                  <c:v>9.82</c:v>
                </c:pt>
                <c:pt idx="2217">
                  <c:v>9.82</c:v>
                </c:pt>
                <c:pt idx="2218">
                  <c:v>9.82</c:v>
                </c:pt>
                <c:pt idx="2219">
                  <c:v>9.82</c:v>
                </c:pt>
                <c:pt idx="2220">
                  <c:v>9.82</c:v>
                </c:pt>
                <c:pt idx="2221">
                  <c:v>9.82</c:v>
                </c:pt>
                <c:pt idx="2222">
                  <c:v>9.82</c:v>
                </c:pt>
                <c:pt idx="2223">
                  <c:v>9.82</c:v>
                </c:pt>
                <c:pt idx="2224">
                  <c:v>10.210000000000001</c:v>
                </c:pt>
                <c:pt idx="2225">
                  <c:v>10.210000000000001</c:v>
                </c:pt>
                <c:pt idx="2226">
                  <c:v>10.210000000000001</c:v>
                </c:pt>
                <c:pt idx="2227">
                  <c:v>10.210000000000001</c:v>
                </c:pt>
                <c:pt idx="2228">
                  <c:v>10.210000000000001</c:v>
                </c:pt>
                <c:pt idx="2229">
                  <c:v>10.210000000000001</c:v>
                </c:pt>
                <c:pt idx="2230">
                  <c:v>10.210000000000001</c:v>
                </c:pt>
                <c:pt idx="2231">
                  <c:v>10.210000000000001</c:v>
                </c:pt>
                <c:pt idx="2232">
                  <c:v>10.210000000000001</c:v>
                </c:pt>
                <c:pt idx="2233">
                  <c:v>10.210000000000001</c:v>
                </c:pt>
                <c:pt idx="2234">
                  <c:v>10.210000000000001</c:v>
                </c:pt>
                <c:pt idx="2235">
                  <c:v>10.210000000000001</c:v>
                </c:pt>
                <c:pt idx="2236">
                  <c:v>10.210000000000001</c:v>
                </c:pt>
                <c:pt idx="2237">
                  <c:v>10.210000000000001</c:v>
                </c:pt>
                <c:pt idx="2238">
                  <c:v>10.210000000000001</c:v>
                </c:pt>
                <c:pt idx="2239">
                  <c:v>10.210000000000001</c:v>
                </c:pt>
                <c:pt idx="2240">
                  <c:v>10.210000000000001</c:v>
                </c:pt>
                <c:pt idx="2241">
                  <c:v>10.210000000000001</c:v>
                </c:pt>
                <c:pt idx="2242">
                  <c:v>10.210000000000001</c:v>
                </c:pt>
                <c:pt idx="2243">
                  <c:v>10.210000000000001</c:v>
                </c:pt>
                <c:pt idx="2244">
                  <c:v>10.210000000000001</c:v>
                </c:pt>
                <c:pt idx="2245">
                  <c:v>10.210000000000001</c:v>
                </c:pt>
                <c:pt idx="2246">
                  <c:v>10.210000000000001</c:v>
                </c:pt>
                <c:pt idx="2247">
                  <c:v>10.210000000000001</c:v>
                </c:pt>
                <c:pt idx="2248">
                  <c:v>10.210000000000001</c:v>
                </c:pt>
                <c:pt idx="2249">
                  <c:v>10.210000000000001</c:v>
                </c:pt>
                <c:pt idx="2250">
                  <c:v>10.6</c:v>
                </c:pt>
                <c:pt idx="2251">
                  <c:v>10.6</c:v>
                </c:pt>
                <c:pt idx="2252">
                  <c:v>10.6</c:v>
                </c:pt>
                <c:pt idx="2253">
                  <c:v>10.6</c:v>
                </c:pt>
                <c:pt idx="2254">
                  <c:v>10.6</c:v>
                </c:pt>
                <c:pt idx="2255">
                  <c:v>10.6</c:v>
                </c:pt>
                <c:pt idx="2256">
                  <c:v>10.6</c:v>
                </c:pt>
                <c:pt idx="2257">
                  <c:v>10.6</c:v>
                </c:pt>
                <c:pt idx="2258">
                  <c:v>10.6</c:v>
                </c:pt>
                <c:pt idx="2259">
                  <c:v>10.6</c:v>
                </c:pt>
                <c:pt idx="2260">
                  <c:v>10.6</c:v>
                </c:pt>
                <c:pt idx="2261">
                  <c:v>10.6</c:v>
                </c:pt>
                <c:pt idx="2262">
                  <c:v>10.6</c:v>
                </c:pt>
                <c:pt idx="2263">
                  <c:v>10.6</c:v>
                </c:pt>
                <c:pt idx="2264">
                  <c:v>10.6</c:v>
                </c:pt>
                <c:pt idx="2265">
                  <c:v>10.6</c:v>
                </c:pt>
                <c:pt idx="2266">
                  <c:v>10.6</c:v>
                </c:pt>
                <c:pt idx="2267">
                  <c:v>10.6</c:v>
                </c:pt>
                <c:pt idx="2268">
                  <c:v>10.6</c:v>
                </c:pt>
                <c:pt idx="2269">
                  <c:v>10.6</c:v>
                </c:pt>
                <c:pt idx="2270">
                  <c:v>10.6</c:v>
                </c:pt>
                <c:pt idx="2271">
                  <c:v>10.6</c:v>
                </c:pt>
                <c:pt idx="2272">
                  <c:v>10.6</c:v>
                </c:pt>
                <c:pt idx="2273">
                  <c:v>10.6</c:v>
                </c:pt>
                <c:pt idx="2274">
                  <c:v>10.6</c:v>
                </c:pt>
                <c:pt idx="2275">
                  <c:v>10.99</c:v>
                </c:pt>
                <c:pt idx="2276">
                  <c:v>10.99</c:v>
                </c:pt>
                <c:pt idx="2277">
                  <c:v>10.99</c:v>
                </c:pt>
                <c:pt idx="2278">
                  <c:v>10.99</c:v>
                </c:pt>
                <c:pt idx="2279">
                  <c:v>10.99</c:v>
                </c:pt>
                <c:pt idx="2280">
                  <c:v>10.99</c:v>
                </c:pt>
                <c:pt idx="2281">
                  <c:v>10.99</c:v>
                </c:pt>
                <c:pt idx="2282">
                  <c:v>10.99</c:v>
                </c:pt>
                <c:pt idx="2283">
                  <c:v>10.99</c:v>
                </c:pt>
                <c:pt idx="2284">
                  <c:v>10.99</c:v>
                </c:pt>
                <c:pt idx="2285">
                  <c:v>10.99</c:v>
                </c:pt>
                <c:pt idx="2286">
                  <c:v>10.99</c:v>
                </c:pt>
                <c:pt idx="2287">
                  <c:v>10.99</c:v>
                </c:pt>
                <c:pt idx="2288">
                  <c:v>10.99</c:v>
                </c:pt>
                <c:pt idx="2289">
                  <c:v>10.99</c:v>
                </c:pt>
                <c:pt idx="2290">
                  <c:v>10.99</c:v>
                </c:pt>
                <c:pt idx="2291">
                  <c:v>10.99</c:v>
                </c:pt>
                <c:pt idx="2292">
                  <c:v>10.99</c:v>
                </c:pt>
                <c:pt idx="2293">
                  <c:v>10.99</c:v>
                </c:pt>
                <c:pt idx="2294">
                  <c:v>10.99</c:v>
                </c:pt>
                <c:pt idx="2295">
                  <c:v>10.99</c:v>
                </c:pt>
                <c:pt idx="2296">
                  <c:v>10.99</c:v>
                </c:pt>
                <c:pt idx="2297">
                  <c:v>10.99</c:v>
                </c:pt>
                <c:pt idx="2298">
                  <c:v>10.99</c:v>
                </c:pt>
                <c:pt idx="2299">
                  <c:v>10.99</c:v>
                </c:pt>
                <c:pt idx="2300">
                  <c:v>10.99</c:v>
                </c:pt>
                <c:pt idx="2301">
                  <c:v>10.99</c:v>
                </c:pt>
                <c:pt idx="2302">
                  <c:v>10.99</c:v>
                </c:pt>
                <c:pt idx="2303">
                  <c:v>10.99</c:v>
                </c:pt>
                <c:pt idx="2304">
                  <c:v>10.99</c:v>
                </c:pt>
                <c:pt idx="2305">
                  <c:v>10.99</c:v>
                </c:pt>
                <c:pt idx="2306">
                  <c:v>10.99</c:v>
                </c:pt>
                <c:pt idx="2307">
                  <c:v>10.99</c:v>
                </c:pt>
                <c:pt idx="2308">
                  <c:v>10.99</c:v>
                </c:pt>
                <c:pt idx="2309">
                  <c:v>10.99</c:v>
                </c:pt>
                <c:pt idx="2310">
                  <c:v>10.99</c:v>
                </c:pt>
                <c:pt idx="2311">
                  <c:v>10.99</c:v>
                </c:pt>
                <c:pt idx="2312">
                  <c:v>10.99</c:v>
                </c:pt>
                <c:pt idx="2313">
                  <c:v>10.99</c:v>
                </c:pt>
                <c:pt idx="2314">
                  <c:v>10.99</c:v>
                </c:pt>
                <c:pt idx="2315">
                  <c:v>10.99</c:v>
                </c:pt>
                <c:pt idx="2316">
                  <c:v>10.99</c:v>
                </c:pt>
                <c:pt idx="2317">
                  <c:v>10.99</c:v>
                </c:pt>
                <c:pt idx="2318">
                  <c:v>10.99</c:v>
                </c:pt>
                <c:pt idx="2319">
                  <c:v>10.99</c:v>
                </c:pt>
                <c:pt idx="2320">
                  <c:v>10.99</c:v>
                </c:pt>
                <c:pt idx="2321">
                  <c:v>10.99</c:v>
                </c:pt>
                <c:pt idx="2322">
                  <c:v>10.99</c:v>
                </c:pt>
                <c:pt idx="2323">
                  <c:v>10.99</c:v>
                </c:pt>
                <c:pt idx="2324">
                  <c:v>10.99</c:v>
                </c:pt>
                <c:pt idx="2325">
                  <c:v>10.99</c:v>
                </c:pt>
                <c:pt idx="2326">
                  <c:v>10.99</c:v>
                </c:pt>
                <c:pt idx="2327">
                  <c:v>11.38</c:v>
                </c:pt>
                <c:pt idx="2328">
                  <c:v>11.38</c:v>
                </c:pt>
                <c:pt idx="2329">
                  <c:v>11.38</c:v>
                </c:pt>
                <c:pt idx="2330">
                  <c:v>11.38</c:v>
                </c:pt>
                <c:pt idx="2331">
                  <c:v>11.38</c:v>
                </c:pt>
                <c:pt idx="2332">
                  <c:v>11.38</c:v>
                </c:pt>
                <c:pt idx="2333">
                  <c:v>11.38</c:v>
                </c:pt>
                <c:pt idx="2334">
                  <c:v>11.38</c:v>
                </c:pt>
                <c:pt idx="2335">
                  <c:v>11.38</c:v>
                </c:pt>
                <c:pt idx="2336">
                  <c:v>11.38</c:v>
                </c:pt>
                <c:pt idx="2337">
                  <c:v>11.38</c:v>
                </c:pt>
                <c:pt idx="2338">
                  <c:v>11.38</c:v>
                </c:pt>
                <c:pt idx="2339">
                  <c:v>11.38</c:v>
                </c:pt>
                <c:pt idx="2340">
                  <c:v>11.38</c:v>
                </c:pt>
                <c:pt idx="2341">
                  <c:v>11.38</c:v>
                </c:pt>
                <c:pt idx="2342">
                  <c:v>11.38</c:v>
                </c:pt>
                <c:pt idx="2343">
                  <c:v>11.38</c:v>
                </c:pt>
                <c:pt idx="2344">
                  <c:v>11.38</c:v>
                </c:pt>
                <c:pt idx="2345">
                  <c:v>11.38</c:v>
                </c:pt>
                <c:pt idx="2346">
                  <c:v>11.38</c:v>
                </c:pt>
                <c:pt idx="2347">
                  <c:v>11.38</c:v>
                </c:pt>
                <c:pt idx="2348">
                  <c:v>11.38</c:v>
                </c:pt>
                <c:pt idx="2349">
                  <c:v>11.38</c:v>
                </c:pt>
                <c:pt idx="2350">
                  <c:v>11.38</c:v>
                </c:pt>
                <c:pt idx="2351">
                  <c:v>11.38</c:v>
                </c:pt>
                <c:pt idx="2352">
                  <c:v>11.38</c:v>
                </c:pt>
                <c:pt idx="2353">
                  <c:v>11.38</c:v>
                </c:pt>
                <c:pt idx="2354">
                  <c:v>11.38</c:v>
                </c:pt>
                <c:pt idx="2355">
                  <c:v>11.38</c:v>
                </c:pt>
                <c:pt idx="2356">
                  <c:v>11.38</c:v>
                </c:pt>
                <c:pt idx="2357">
                  <c:v>11.38</c:v>
                </c:pt>
                <c:pt idx="2358">
                  <c:v>11.38</c:v>
                </c:pt>
                <c:pt idx="2359">
                  <c:v>11.38</c:v>
                </c:pt>
                <c:pt idx="2360">
                  <c:v>11.38</c:v>
                </c:pt>
                <c:pt idx="2361">
                  <c:v>11.38</c:v>
                </c:pt>
                <c:pt idx="2362">
                  <c:v>11.38</c:v>
                </c:pt>
                <c:pt idx="2363">
                  <c:v>11.38</c:v>
                </c:pt>
                <c:pt idx="2364">
                  <c:v>11.38</c:v>
                </c:pt>
                <c:pt idx="2365">
                  <c:v>11.38</c:v>
                </c:pt>
                <c:pt idx="2366">
                  <c:v>11.38</c:v>
                </c:pt>
                <c:pt idx="2367">
                  <c:v>11.38</c:v>
                </c:pt>
                <c:pt idx="2368">
                  <c:v>11.38</c:v>
                </c:pt>
                <c:pt idx="2369">
                  <c:v>11.38</c:v>
                </c:pt>
                <c:pt idx="2370">
                  <c:v>11.38</c:v>
                </c:pt>
                <c:pt idx="2371">
                  <c:v>11.38</c:v>
                </c:pt>
                <c:pt idx="2372">
                  <c:v>11.38</c:v>
                </c:pt>
                <c:pt idx="2373">
                  <c:v>11.38</c:v>
                </c:pt>
                <c:pt idx="2374">
                  <c:v>11.38</c:v>
                </c:pt>
                <c:pt idx="2375">
                  <c:v>11.38</c:v>
                </c:pt>
                <c:pt idx="2376">
                  <c:v>11.38</c:v>
                </c:pt>
                <c:pt idx="2377">
                  <c:v>11.38</c:v>
                </c:pt>
                <c:pt idx="2378">
                  <c:v>11.38</c:v>
                </c:pt>
                <c:pt idx="2379">
                  <c:v>11.38</c:v>
                </c:pt>
                <c:pt idx="2380">
                  <c:v>11.38</c:v>
                </c:pt>
                <c:pt idx="2381">
                  <c:v>11.38</c:v>
                </c:pt>
                <c:pt idx="2382">
                  <c:v>11.38</c:v>
                </c:pt>
                <c:pt idx="2383">
                  <c:v>11.38</c:v>
                </c:pt>
                <c:pt idx="2384">
                  <c:v>11.38</c:v>
                </c:pt>
                <c:pt idx="2385">
                  <c:v>11.38</c:v>
                </c:pt>
                <c:pt idx="2386">
                  <c:v>11.38</c:v>
                </c:pt>
                <c:pt idx="2387">
                  <c:v>11.38</c:v>
                </c:pt>
                <c:pt idx="2388">
                  <c:v>11.38</c:v>
                </c:pt>
                <c:pt idx="2389">
                  <c:v>11.38</c:v>
                </c:pt>
                <c:pt idx="2390">
                  <c:v>11.38</c:v>
                </c:pt>
                <c:pt idx="2391">
                  <c:v>11.38</c:v>
                </c:pt>
                <c:pt idx="2392">
                  <c:v>11.38</c:v>
                </c:pt>
                <c:pt idx="2393">
                  <c:v>11.38</c:v>
                </c:pt>
                <c:pt idx="2394">
                  <c:v>11.38</c:v>
                </c:pt>
                <c:pt idx="2395">
                  <c:v>11.38</c:v>
                </c:pt>
                <c:pt idx="2396">
                  <c:v>11.38</c:v>
                </c:pt>
                <c:pt idx="2397">
                  <c:v>11.38</c:v>
                </c:pt>
                <c:pt idx="2398">
                  <c:v>11.38</c:v>
                </c:pt>
                <c:pt idx="2399">
                  <c:v>11.38</c:v>
                </c:pt>
                <c:pt idx="2400">
                  <c:v>11.38</c:v>
                </c:pt>
                <c:pt idx="2401">
                  <c:v>11.38</c:v>
                </c:pt>
                <c:pt idx="2402">
                  <c:v>11.38</c:v>
                </c:pt>
                <c:pt idx="2403">
                  <c:v>11.38</c:v>
                </c:pt>
                <c:pt idx="2404">
                  <c:v>11.38</c:v>
                </c:pt>
                <c:pt idx="2405">
                  <c:v>11.38</c:v>
                </c:pt>
                <c:pt idx="2406">
                  <c:v>11.38</c:v>
                </c:pt>
                <c:pt idx="2407">
                  <c:v>11.38</c:v>
                </c:pt>
                <c:pt idx="2408">
                  <c:v>11.38</c:v>
                </c:pt>
                <c:pt idx="2409">
                  <c:v>11.38</c:v>
                </c:pt>
                <c:pt idx="2410">
                  <c:v>11.38</c:v>
                </c:pt>
                <c:pt idx="2411">
                  <c:v>11.38</c:v>
                </c:pt>
                <c:pt idx="2412">
                  <c:v>11.38</c:v>
                </c:pt>
                <c:pt idx="2413">
                  <c:v>11.38</c:v>
                </c:pt>
                <c:pt idx="2414">
                  <c:v>11.38</c:v>
                </c:pt>
                <c:pt idx="2415">
                  <c:v>11.38</c:v>
                </c:pt>
                <c:pt idx="2416">
                  <c:v>11.38</c:v>
                </c:pt>
                <c:pt idx="2417">
                  <c:v>11.38</c:v>
                </c:pt>
                <c:pt idx="2418">
                  <c:v>11.38</c:v>
                </c:pt>
                <c:pt idx="2419">
                  <c:v>11.38</c:v>
                </c:pt>
                <c:pt idx="2420">
                  <c:v>11.38</c:v>
                </c:pt>
                <c:pt idx="2421">
                  <c:v>11.38</c:v>
                </c:pt>
                <c:pt idx="2422">
                  <c:v>11.38</c:v>
                </c:pt>
                <c:pt idx="2423">
                  <c:v>11.38</c:v>
                </c:pt>
                <c:pt idx="2424">
                  <c:v>11.38</c:v>
                </c:pt>
                <c:pt idx="2425">
                  <c:v>11.38</c:v>
                </c:pt>
                <c:pt idx="2426">
                  <c:v>11.38</c:v>
                </c:pt>
                <c:pt idx="2427">
                  <c:v>11.38</c:v>
                </c:pt>
                <c:pt idx="2428">
                  <c:v>11.38</c:v>
                </c:pt>
                <c:pt idx="2429">
                  <c:v>11.38</c:v>
                </c:pt>
                <c:pt idx="2430">
                  <c:v>11.38</c:v>
                </c:pt>
                <c:pt idx="2431">
                  <c:v>11.38</c:v>
                </c:pt>
                <c:pt idx="2432">
                  <c:v>11.38</c:v>
                </c:pt>
                <c:pt idx="2433">
                  <c:v>11.38</c:v>
                </c:pt>
                <c:pt idx="2434">
                  <c:v>11.38</c:v>
                </c:pt>
                <c:pt idx="2435">
                  <c:v>11.38</c:v>
                </c:pt>
                <c:pt idx="2436">
                  <c:v>11.38</c:v>
                </c:pt>
                <c:pt idx="2437">
                  <c:v>11.77</c:v>
                </c:pt>
                <c:pt idx="2438">
                  <c:v>11.38</c:v>
                </c:pt>
                <c:pt idx="2439">
                  <c:v>11.38</c:v>
                </c:pt>
                <c:pt idx="2440">
                  <c:v>11.38</c:v>
                </c:pt>
                <c:pt idx="2441">
                  <c:v>11.38</c:v>
                </c:pt>
                <c:pt idx="2442">
                  <c:v>11.38</c:v>
                </c:pt>
                <c:pt idx="2443">
                  <c:v>11.38</c:v>
                </c:pt>
                <c:pt idx="2444">
                  <c:v>11.38</c:v>
                </c:pt>
                <c:pt idx="2445">
                  <c:v>11.38</c:v>
                </c:pt>
                <c:pt idx="2446">
                  <c:v>11.38</c:v>
                </c:pt>
                <c:pt idx="2447">
                  <c:v>11.38</c:v>
                </c:pt>
                <c:pt idx="2448">
                  <c:v>11.77</c:v>
                </c:pt>
                <c:pt idx="2449">
                  <c:v>11.77</c:v>
                </c:pt>
                <c:pt idx="2450">
                  <c:v>11.77</c:v>
                </c:pt>
                <c:pt idx="2451">
                  <c:v>11.77</c:v>
                </c:pt>
                <c:pt idx="2452">
                  <c:v>11.77</c:v>
                </c:pt>
                <c:pt idx="2453">
                  <c:v>11.77</c:v>
                </c:pt>
                <c:pt idx="2454">
                  <c:v>11.77</c:v>
                </c:pt>
                <c:pt idx="2455">
                  <c:v>11.77</c:v>
                </c:pt>
                <c:pt idx="2456">
                  <c:v>11.77</c:v>
                </c:pt>
                <c:pt idx="2457">
                  <c:v>11.77</c:v>
                </c:pt>
                <c:pt idx="2458">
                  <c:v>11.77</c:v>
                </c:pt>
                <c:pt idx="2459">
                  <c:v>11.77</c:v>
                </c:pt>
                <c:pt idx="2460">
                  <c:v>11.77</c:v>
                </c:pt>
                <c:pt idx="2461">
                  <c:v>11.77</c:v>
                </c:pt>
                <c:pt idx="2462">
                  <c:v>11.77</c:v>
                </c:pt>
                <c:pt idx="2463">
                  <c:v>11.77</c:v>
                </c:pt>
                <c:pt idx="2464">
                  <c:v>11.77</c:v>
                </c:pt>
                <c:pt idx="2465">
                  <c:v>11.77</c:v>
                </c:pt>
                <c:pt idx="2466">
                  <c:v>11.77</c:v>
                </c:pt>
                <c:pt idx="2467">
                  <c:v>11.77</c:v>
                </c:pt>
                <c:pt idx="2468">
                  <c:v>11.77</c:v>
                </c:pt>
                <c:pt idx="2469">
                  <c:v>11.77</c:v>
                </c:pt>
                <c:pt idx="2470">
                  <c:v>11.77</c:v>
                </c:pt>
                <c:pt idx="2471">
                  <c:v>11.77</c:v>
                </c:pt>
                <c:pt idx="2472">
                  <c:v>11.77</c:v>
                </c:pt>
                <c:pt idx="2473">
                  <c:v>11.77</c:v>
                </c:pt>
                <c:pt idx="2474">
                  <c:v>11.77</c:v>
                </c:pt>
                <c:pt idx="2475">
                  <c:v>11.77</c:v>
                </c:pt>
                <c:pt idx="2476">
                  <c:v>11.77</c:v>
                </c:pt>
                <c:pt idx="2477">
                  <c:v>11.77</c:v>
                </c:pt>
                <c:pt idx="2478">
                  <c:v>11.77</c:v>
                </c:pt>
                <c:pt idx="2479">
                  <c:v>11.77</c:v>
                </c:pt>
                <c:pt idx="2480">
                  <c:v>11.77</c:v>
                </c:pt>
                <c:pt idx="2481">
                  <c:v>11.77</c:v>
                </c:pt>
                <c:pt idx="2482">
                  <c:v>11.77</c:v>
                </c:pt>
                <c:pt idx="2483">
                  <c:v>11.77</c:v>
                </c:pt>
                <c:pt idx="2484">
                  <c:v>11.77</c:v>
                </c:pt>
                <c:pt idx="2485">
                  <c:v>11.77</c:v>
                </c:pt>
                <c:pt idx="2486">
                  <c:v>11.77</c:v>
                </c:pt>
                <c:pt idx="2487">
                  <c:v>11.77</c:v>
                </c:pt>
                <c:pt idx="2488">
                  <c:v>11.77</c:v>
                </c:pt>
                <c:pt idx="2489">
                  <c:v>11.77</c:v>
                </c:pt>
                <c:pt idx="2490">
                  <c:v>11.77</c:v>
                </c:pt>
                <c:pt idx="2491">
                  <c:v>11.77</c:v>
                </c:pt>
                <c:pt idx="2492">
                  <c:v>11.77</c:v>
                </c:pt>
                <c:pt idx="2493">
                  <c:v>11.77</c:v>
                </c:pt>
                <c:pt idx="2494">
                  <c:v>11.77</c:v>
                </c:pt>
                <c:pt idx="2495">
                  <c:v>11.77</c:v>
                </c:pt>
                <c:pt idx="2496">
                  <c:v>11.77</c:v>
                </c:pt>
                <c:pt idx="2497">
                  <c:v>11.77</c:v>
                </c:pt>
                <c:pt idx="2498">
                  <c:v>11.77</c:v>
                </c:pt>
                <c:pt idx="2499">
                  <c:v>11.77</c:v>
                </c:pt>
                <c:pt idx="2500">
                  <c:v>11.77</c:v>
                </c:pt>
                <c:pt idx="2501">
                  <c:v>11.77</c:v>
                </c:pt>
                <c:pt idx="2502">
                  <c:v>11.77</c:v>
                </c:pt>
                <c:pt idx="2503">
                  <c:v>11.77</c:v>
                </c:pt>
                <c:pt idx="2504">
                  <c:v>11.77</c:v>
                </c:pt>
                <c:pt idx="2505">
                  <c:v>11.77</c:v>
                </c:pt>
                <c:pt idx="2506">
                  <c:v>11.77</c:v>
                </c:pt>
                <c:pt idx="2507">
                  <c:v>11.77</c:v>
                </c:pt>
                <c:pt idx="2508">
                  <c:v>11.77</c:v>
                </c:pt>
                <c:pt idx="2509">
                  <c:v>11.77</c:v>
                </c:pt>
                <c:pt idx="2510">
                  <c:v>11.77</c:v>
                </c:pt>
                <c:pt idx="2511">
                  <c:v>11.77</c:v>
                </c:pt>
                <c:pt idx="2512">
                  <c:v>11.77</c:v>
                </c:pt>
                <c:pt idx="2513">
                  <c:v>11.77</c:v>
                </c:pt>
                <c:pt idx="2514">
                  <c:v>11.77</c:v>
                </c:pt>
                <c:pt idx="2515">
                  <c:v>11.77</c:v>
                </c:pt>
                <c:pt idx="2516">
                  <c:v>11.77</c:v>
                </c:pt>
                <c:pt idx="2517">
                  <c:v>11.77</c:v>
                </c:pt>
                <c:pt idx="2518">
                  <c:v>11.77</c:v>
                </c:pt>
                <c:pt idx="2519">
                  <c:v>11.77</c:v>
                </c:pt>
                <c:pt idx="2520">
                  <c:v>11.77</c:v>
                </c:pt>
                <c:pt idx="2521">
                  <c:v>11.77</c:v>
                </c:pt>
                <c:pt idx="2522">
                  <c:v>11.77</c:v>
                </c:pt>
                <c:pt idx="2523">
                  <c:v>11.77</c:v>
                </c:pt>
                <c:pt idx="2524">
                  <c:v>11.77</c:v>
                </c:pt>
                <c:pt idx="2525">
                  <c:v>11.77</c:v>
                </c:pt>
                <c:pt idx="2526">
                  <c:v>11.77</c:v>
                </c:pt>
                <c:pt idx="2527">
                  <c:v>11.77</c:v>
                </c:pt>
                <c:pt idx="2528">
                  <c:v>11.77</c:v>
                </c:pt>
                <c:pt idx="2529">
                  <c:v>11.77</c:v>
                </c:pt>
                <c:pt idx="2530">
                  <c:v>11.77</c:v>
                </c:pt>
                <c:pt idx="2531">
                  <c:v>11.77</c:v>
                </c:pt>
                <c:pt idx="2532">
                  <c:v>11.77</c:v>
                </c:pt>
                <c:pt idx="2533">
                  <c:v>11.77</c:v>
                </c:pt>
                <c:pt idx="2534">
                  <c:v>11.77</c:v>
                </c:pt>
                <c:pt idx="2535">
                  <c:v>11.77</c:v>
                </c:pt>
                <c:pt idx="2536">
                  <c:v>11.77</c:v>
                </c:pt>
                <c:pt idx="2537">
                  <c:v>11.77</c:v>
                </c:pt>
                <c:pt idx="2538">
                  <c:v>11.77</c:v>
                </c:pt>
                <c:pt idx="2539">
                  <c:v>11.77</c:v>
                </c:pt>
                <c:pt idx="2540">
                  <c:v>11.77</c:v>
                </c:pt>
                <c:pt idx="2541">
                  <c:v>11.77</c:v>
                </c:pt>
                <c:pt idx="2542">
                  <c:v>11.77</c:v>
                </c:pt>
                <c:pt idx="2543">
                  <c:v>11.77</c:v>
                </c:pt>
                <c:pt idx="2544">
                  <c:v>11.77</c:v>
                </c:pt>
                <c:pt idx="2545">
                  <c:v>11.77</c:v>
                </c:pt>
                <c:pt idx="2546">
                  <c:v>11.77</c:v>
                </c:pt>
                <c:pt idx="2547">
                  <c:v>11.77</c:v>
                </c:pt>
                <c:pt idx="2548">
                  <c:v>11.77</c:v>
                </c:pt>
                <c:pt idx="2549">
                  <c:v>11.77</c:v>
                </c:pt>
                <c:pt idx="2550">
                  <c:v>11.77</c:v>
                </c:pt>
                <c:pt idx="2551">
                  <c:v>12.16</c:v>
                </c:pt>
                <c:pt idx="2552">
                  <c:v>12.16</c:v>
                </c:pt>
                <c:pt idx="2553">
                  <c:v>11.77</c:v>
                </c:pt>
                <c:pt idx="2554">
                  <c:v>11.77</c:v>
                </c:pt>
                <c:pt idx="2555">
                  <c:v>11.77</c:v>
                </c:pt>
                <c:pt idx="2556">
                  <c:v>11.77</c:v>
                </c:pt>
                <c:pt idx="2557">
                  <c:v>11.77</c:v>
                </c:pt>
                <c:pt idx="2558">
                  <c:v>11.77</c:v>
                </c:pt>
                <c:pt idx="2559">
                  <c:v>12.16</c:v>
                </c:pt>
                <c:pt idx="2560">
                  <c:v>12.16</c:v>
                </c:pt>
                <c:pt idx="2561">
                  <c:v>12.16</c:v>
                </c:pt>
                <c:pt idx="2562">
                  <c:v>12.16</c:v>
                </c:pt>
                <c:pt idx="2563">
                  <c:v>12.16</c:v>
                </c:pt>
                <c:pt idx="2564">
                  <c:v>12.16</c:v>
                </c:pt>
                <c:pt idx="2565">
                  <c:v>12.16</c:v>
                </c:pt>
                <c:pt idx="2566">
                  <c:v>12.16</c:v>
                </c:pt>
                <c:pt idx="2567">
                  <c:v>12.16</c:v>
                </c:pt>
                <c:pt idx="2568">
                  <c:v>12.16</c:v>
                </c:pt>
                <c:pt idx="2569">
                  <c:v>12.16</c:v>
                </c:pt>
                <c:pt idx="2570">
                  <c:v>12.16</c:v>
                </c:pt>
                <c:pt idx="2571">
                  <c:v>12.16</c:v>
                </c:pt>
                <c:pt idx="2572">
                  <c:v>12.16</c:v>
                </c:pt>
                <c:pt idx="2573">
                  <c:v>12.16</c:v>
                </c:pt>
                <c:pt idx="2574">
                  <c:v>12.16</c:v>
                </c:pt>
                <c:pt idx="2575">
                  <c:v>12.16</c:v>
                </c:pt>
                <c:pt idx="2576">
                  <c:v>12.16</c:v>
                </c:pt>
                <c:pt idx="2577">
                  <c:v>12.16</c:v>
                </c:pt>
                <c:pt idx="2578">
                  <c:v>12.16</c:v>
                </c:pt>
                <c:pt idx="2579">
                  <c:v>12.16</c:v>
                </c:pt>
                <c:pt idx="2580">
                  <c:v>12.16</c:v>
                </c:pt>
                <c:pt idx="2581">
                  <c:v>12.16</c:v>
                </c:pt>
                <c:pt idx="2582">
                  <c:v>12.16</c:v>
                </c:pt>
                <c:pt idx="2583">
                  <c:v>12.16</c:v>
                </c:pt>
                <c:pt idx="2584">
                  <c:v>12.16</c:v>
                </c:pt>
                <c:pt idx="2585">
                  <c:v>12.16</c:v>
                </c:pt>
                <c:pt idx="2586">
                  <c:v>12.16</c:v>
                </c:pt>
                <c:pt idx="2587">
                  <c:v>12.16</c:v>
                </c:pt>
                <c:pt idx="2588">
                  <c:v>12.16</c:v>
                </c:pt>
                <c:pt idx="2589">
                  <c:v>12.16</c:v>
                </c:pt>
                <c:pt idx="2590">
                  <c:v>12.16</c:v>
                </c:pt>
                <c:pt idx="2591">
                  <c:v>12.16</c:v>
                </c:pt>
                <c:pt idx="2592">
                  <c:v>12.16</c:v>
                </c:pt>
                <c:pt idx="2593">
                  <c:v>12.16</c:v>
                </c:pt>
                <c:pt idx="2594">
                  <c:v>12.16</c:v>
                </c:pt>
                <c:pt idx="2595">
                  <c:v>12.16</c:v>
                </c:pt>
                <c:pt idx="2596">
                  <c:v>12.16</c:v>
                </c:pt>
                <c:pt idx="2597">
                  <c:v>12.16</c:v>
                </c:pt>
                <c:pt idx="2598">
                  <c:v>12.16</c:v>
                </c:pt>
                <c:pt idx="2599">
                  <c:v>12.16</c:v>
                </c:pt>
                <c:pt idx="2600">
                  <c:v>12.16</c:v>
                </c:pt>
                <c:pt idx="2601">
                  <c:v>12.16</c:v>
                </c:pt>
                <c:pt idx="2602">
                  <c:v>12.16</c:v>
                </c:pt>
                <c:pt idx="2603">
                  <c:v>12.16</c:v>
                </c:pt>
                <c:pt idx="2604">
                  <c:v>12.16</c:v>
                </c:pt>
                <c:pt idx="2605">
                  <c:v>12.16</c:v>
                </c:pt>
                <c:pt idx="2606">
                  <c:v>12.16</c:v>
                </c:pt>
                <c:pt idx="2607">
                  <c:v>12.16</c:v>
                </c:pt>
                <c:pt idx="2608">
                  <c:v>12.16</c:v>
                </c:pt>
                <c:pt idx="2609">
                  <c:v>12.16</c:v>
                </c:pt>
                <c:pt idx="2610">
                  <c:v>12.16</c:v>
                </c:pt>
                <c:pt idx="2611">
                  <c:v>12.16</c:v>
                </c:pt>
                <c:pt idx="2612">
                  <c:v>12.16</c:v>
                </c:pt>
                <c:pt idx="2613">
                  <c:v>12.16</c:v>
                </c:pt>
                <c:pt idx="2614">
                  <c:v>12.16</c:v>
                </c:pt>
                <c:pt idx="2615">
                  <c:v>12.16</c:v>
                </c:pt>
                <c:pt idx="2616">
                  <c:v>12.16</c:v>
                </c:pt>
                <c:pt idx="2617">
                  <c:v>12.16</c:v>
                </c:pt>
                <c:pt idx="2618">
                  <c:v>12.16</c:v>
                </c:pt>
                <c:pt idx="2619">
                  <c:v>12.55</c:v>
                </c:pt>
                <c:pt idx="2620">
                  <c:v>12.55</c:v>
                </c:pt>
                <c:pt idx="2621">
                  <c:v>12.55</c:v>
                </c:pt>
                <c:pt idx="2622">
                  <c:v>12.16</c:v>
                </c:pt>
                <c:pt idx="2623">
                  <c:v>12.16</c:v>
                </c:pt>
                <c:pt idx="2624">
                  <c:v>12.55</c:v>
                </c:pt>
                <c:pt idx="2625">
                  <c:v>12.55</c:v>
                </c:pt>
                <c:pt idx="2626">
                  <c:v>12.55</c:v>
                </c:pt>
                <c:pt idx="2627">
                  <c:v>12.55</c:v>
                </c:pt>
                <c:pt idx="2628">
                  <c:v>12.55</c:v>
                </c:pt>
                <c:pt idx="2629">
                  <c:v>12.55</c:v>
                </c:pt>
                <c:pt idx="2630">
                  <c:v>12.55</c:v>
                </c:pt>
                <c:pt idx="2631">
                  <c:v>12.55</c:v>
                </c:pt>
                <c:pt idx="2632">
                  <c:v>12.55</c:v>
                </c:pt>
                <c:pt idx="2633">
                  <c:v>12.55</c:v>
                </c:pt>
                <c:pt idx="2634">
                  <c:v>12.55</c:v>
                </c:pt>
                <c:pt idx="2635">
                  <c:v>12.55</c:v>
                </c:pt>
                <c:pt idx="2636">
                  <c:v>12.55</c:v>
                </c:pt>
                <c:pt idx="2637">
                  <c:v>12.55</c:v>
                </c:pt>
                <c:pt idx="2638">
                  <c:v>12.55</c:v>
                </c:pt>
                <c:pt idx="2639">
                  <c:v>12.55</c:v>
                </c:pt>
                <c:pt idx="2640">
                  <c:v>12.55</c:v>
                </c:pt>
                <c:pt idx="2641">
                  <c:v>12.55</c:v>
                </c:pt>
                <c:pt idx="2642">
                  <c:v>12.55</c:v>
                </c:pt>
                <c:pt idx="2643">
                  <c:v>12.55</c:v>
                </c:pt>
                <c:pt idx="2644">
                  <c:v>12.55</c:v>
                </c:pt>
                <c:pt idx="2645">
                  <c:v>12.55</c:v>
                </c:pt>
                <c:pt idx="2646">
                  <c:v>12.55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 temp</c:v>
                </c:pt>
              </c:strCache>
            </c:strRef>
          </c:tx>
          <c:marker>
            <c:symbol val="none"/>
          </c:marker>
          <c:xVal>
            <c:numRef>
              <c:f>Sheet1!$A$2:$A$2648</c:f>
              <c:numCache>
                <c:formatCode>General</c:formatCode>
                <c:ptCount val="264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  <c:pt idx="831">
                  <c:v>4155</c:v>
                </c:pt>
                <c:pt idx="832">
                  <c:v>4160</c:v>
                </c:pt>
                <c:pt idx="833">
                  <c:v>4165</c:v>
                </c:pt>
                <c:pt idx="834">
                  <c:v>4170</c:v>
                </c:pt>
                <c:pt idx="835">
                  <c:v>4175</c:v>
                </c:pt>
                <c:pt idx="836">
                  <c:v>4180</c:v>
                </c:pt>
                <c:pt idx="837">
                  <c:v>4185</c:v>
                </c:pt>
                <c:pt idx="838">
                  <c:v>4190</c:v>
                </c:pt>
                <c:pt idx="839">
                  <c:v>4195</c:v>
                </c:pt>
                <c:pt idx="840">
                  <c:v>4200</c:v>
                </c:pt>
                <c:pt idx="841">
                  <c:v>4205</c:v>
                </c:pt>
                <c:pt idx="842">
                  <c:v>4210</c:v>
                </c:pt>
                <c:pt idx="843">
                  <c:v>4215</c:v>
                </c:pt>
                <c:pt idx="844">
                  <c:v>4220</c:v>
                </c:pt>
                <c:pt idx="845">
                  <c:v>4225</c:v>
                </c:pt>
                <c:pt idx="846">
                  <c:v>4230</c:v>
                </c:pt>
                <c:pt idx="847">
                  <c:v>4235</c:v>
                </c:pt>
                <c:pt idx="848">
                  <c:v>4240</c:v>
                </c:pt>
                <c:pt idx="849">
                  <c:v>4245</c:v>
                </c:pt>
                <c:pt idx="850">
                  <c:v>4250</c:v>
                </c:pt>
                <c:pt idx="851">
                  <c:v>4255</c:v>
                </c:pt>
                <c:pt idx="852">
                  <c:v>4260</c:v>
                </c:pt>
                <c:pt idx="853">
                  <c:v>4265</c:v>
                </c:pt>
                <c:pt idx="854">
                  <c:v>4270</c:v>
                </c:pt>
                <c:pt idx="855">
                  <c:v>4275</c:v>
                </c:pt>
                <c:pt idx="856">
                  <c:v>4280</c:v>
                </c:pt>
                <c:pt idx="857">
                  <c:v>4285</c:v>
                </c:pt>
                <c:pt idx="858">
                  <c:v>4290</c:v>
                </c:pt>
                <c:pt idx="859">
                  <c:v>4295</c:v>
                </c:pt>
                <c:pt idx="860">
                  <c:v>4300</c:v>
                </c:pt>
                <c:pt idx="861">
                  <c:v>4305</c:v>
                </c:pt>
                <c:pt idx="862">
                  <c:v>4310</c:v>
                </c:pt>
                <c:pt idx="863">
                  <c:v>4315</c:v>
                </c:pt>
                <c:pt idx="864">
                  <c:v>4320</c:v>
                </c:pt>
                <c:pt idx="865">
                  <c:v>4325</c:v>
                </c:pt>
                <c:pt idx="866">
                  <c:v>4330</c:v>
                </c:pt>
                <c:pt idx="867">
                  <c:v>4335</c:v>
                </c:pt>
                <c:pt idx="868">
                  <c:v>4340</c:v>
                </c:pt>
                <c:pt idx="869">
                  <c:v>4345</c:v>
                </c:pt>
                <c:pt idx="870">
                  <c:v>4350</c:v>
                </c:pt>
                <c:pt idx="871">
                  <c:v>4355</c:v>
                </c:pt>
                <c:pt idx="872">
                  <c:v>4360</c:v>
                </c:pt>
                <c:pt idx="873">
                  <c:v>4365</c:v>
                </c:pt>
                <c:pt idx="874">
                  <c:v>4370</c:v>
                </c:pt>
                <c:pt idx="875">
                  <c:v>4375</c:v>
                </c:pt>
                <c:pt idx="876">
                  <c:v>4380</c:v>
                </c:pt>
                <c:pt idx="877">
                  <c:v>4385</c:v>
                </c:pt>
                <c:pt idx="878">
                  <c:v>4390</c:v>
                </c:pt>
                <c:pt idx="879">
                  <c:v>4395</c:v>
                </c:pt>
                <c:pt idx="880">
                  <c:v>4400</c:v>
                </c:pt>
                <c:pt idx="881">
                  <c:v>4405</c:v>
                </c:pt>
                <c:pt idx="882">
                  <c:v>4410</c:v>
                </c:pt>
                <c:pt idx="883">
                  <c:v>4415</c:v>
                </c:pt>
                <c:pt idx="884">
                  <c:v>4420</c:v>
                </c:pt>
                <c:pt idx="885">
                  <c:v>4425</c:v>
                </c:pt>
                <c:pt idx="886">
                  <c:v>4430</c:v>
                </c:pt>
                <c:pt idx="887">
                  <c:v>4435</c:v>
                </c:pt>
                <c:pt idx="888">
                  <c:v>4440</c:v>
                </c:pt>
                <c:pt idx="889">
                  <c:v>4445</c:v>
                </c:pt>
                <c:pt idx="890">
                  <c:v>4450</c:v>
                </c:pt>
                <c:pt idx="891">
                  <c:v>4455</c:v>
                </c:pt>
                <c:pt idx="892">
                  <c:v>4460</c:v>
                </c:pt>
                <c:pt idx="893">
                  <c:v>4465</c:v>
                </c:pt>
                <c:pt idx="894">
                  <c:v>4470</c:v>
                </c:pt>
                <c:pt idx="895">
                  <c:v>4475</c:v>
                </c:pt>
                <c:pt idx="896">
                  <c:v>4480</c:v>
                </c:pt>
                <c:pt idx="897">
                  <c:v>4485</c:v>
                </c:pt>
                <c:pt idx="898">
                  <c:v>4490</c:v>
                </c:pt>
                <c:pt idx="899">
                  <c:v>4495</c:v>
                </c:pt>
                <c:pt idx="900">
                  <c:v>4500</c:v>
                </c:pt>
                <c:pt idx="901">
                  <c:v>4505</c:v>
                </c:pt>
                <c:pt idx="902">
                  <c:v>4510</c:v>
                </c:pt>
                <c:pt idx="903">
                  <c:v>4515</c:v>
                </c:pt>
                <c:pt idx="904">
                  <c:v>4520</c:v>
                </c:pt>
                <c:pt idx="905">
                  <c:v>4525</c:v>
                </c:pt>
                <c:pt idx="906">
                  <c:v>4530</c:v>
                </c:pt>
                <c:pt idx="907">
                  <c:v>4535</c:v>
                </c:pt>
                <c:pt idx="908">
                  <c:v>4540</c:v>
                </c:pt>
                <c:pt idx="909">
                  <c:v>4545</c:v>
                </c:pt>
                <c:pt idx="910">
                  <c:v>4550</c:v>
                </c:pt>
                <c:pt idx="911">
                  <c:v>4555</c:v>
                </c:pt>
                <c:pt idx="912">
                  <c:v>4560</c:v>
                </c:pt>
                <c:pt idx="913">
                  <c:v>4565</c:v>
                </c:pt>
                <c:pt idx="914">
                  <c:v>4570</c:v>
                </c:pt>
                <c:pt idx="915">
                  <c:v>4575</c:v>
                </c:pt>
                <c:pt idx="916">
                  <c:v>4580</c:v>
                </c:pt>
                <c:pt idx="917">
                  <c:v>4585</c:v>
                </c:pt>
                <c:pt idx="918">
                  <c:v>4590</c:v>
                </c:pt>
                <c:pt idx="919">
                  <c:v>4595</c:v>
                </c:pt>
                <c:pt idx="920">
                  <c:v>4600</c:v>
                </c:pt>
                <c:pt idx="921">
                  <c:v>4605</c:v>
                </c:pt>
                <c:pt idx="922">
                  <c:v>4610</c:v>
                </c:pt>
                <c:pt idx="923">
                  <c:v>4615</c:v>
                </c:pt>
                <c:pt idx="924">
                  <c:v>4620</c:v>
                </c:pt>
                <c:pt idx="925">
                  <c:v>4625</c:v>
                </c:pt>
                <c:pt idx="926">
                  <c:v>4630</c:v>
                </c:pt>
                <c:pt idx="927">
                  <c:v>4635</c:v>
                </c:pt>
                <c:pt idx="928">
                  <c:v>4640</c:v>
                </c:pt>
                <c:pt idx="929">
                  <c:v>4645</c:v>
                </c:pt>
                <c:pt idx="930">
                  <c:v>4650</c:v>
                </c:pt>
                <c:pt idx="931">
                  <c:v>4655</c:v>
                </c:pt>
                <c:pt idx="932">
                  <c:v>4660</c:v>
                </c:pt>
                <c:pt idx="933">
                  <c:v>4665</c:v>
                </c:pt>
                <c:pt idx="934">
                  <c:v>4670</c:v>
                </c:pt>
                <c:pt idx="935">
                  <c:v>4675</c:v>
                </c:pt>
                <c:pt idx="936">
                  <c:v>4680</c:v>
                </c:pt>
                <c:pt idx="937">
                  <c:v>4685</c:v>
                </c:pt>
                <c:pt idx="938">
                  <c:v>4690</c:v>
                </c:pt>
                <c:pt idx="939">
                  <c:v>4695</c:v>
                </c:pt>
                <c:pt idx="940">
                  <c:v>4700</c:v>
                </c:pt>
                <c:pt idx="941">
                  <c:v>4705</c:v>
                </c:pt>
                <c:pt idx="942">
                  <c:v>4710</c:v>
                </c:pt>
                <c:pt idx="943">
                  <c:v>4715</c:v>
                </c:pt>
                <c:pt idx="944">
                  <c:v>4720</c:v>
                </c:pt>
                <c:pt idx="945">
                  <c:v>4725</c:v>
                </c:pt>
                <c:pt idx="946">
                  <c:v>4730</c:v>
                </c:pt>
                <c:pt idx="947">
                  <c:v>4735</c:v>
                </c:pt>
                <c:pt idx="948">
                  <c:v>4740</c:v>
                </c:pt>
                <c:pt idx="949">
                  <c:v>4745</c:v>
                </c:pt>
                <c:pt idx="950">
                  <c:v>4750</c:v>
                </c:pt>
                <c:pt idx="951">
                  <c:v>4755</c:v>
                </c:pt>
                <c:pt idx="952">
                  <c:v>4760</c:v>
                </c:pt>
                <c:pt idx="953">
                  <c:v>4765</c:v>
                </c:pt>
                <c:pt idx="954">
                  <c:v>4770</c:v>
                </c:pt>
                <c:pt idx="955">
                  <c:v>4775</c:v>
                </c:pt>
                <c:pt idx="956">
                  <c:v>4780</c:v>
                </c:pt>
                <c:pt idx="957">
                  <c:v>4785</c:v>
                </c:pt>
                <c:pt idx="958">
                  <c:v>4790</c:v>
                </c:pt>
                <c:pt idx="959">
                  <c:v>4795</c:v>
                </c:pt>
                <c:pt idx="960">
                  <c:v>4800</c:v>
                </c:pt>
                <c:pt idx="961">
                  <c:v>4805</c:v>
                </c:pt>
                <c:pt idx="962">
                  <c:v>4810</c:v>
                </c:pt>
                <c:pt idx="963">
                  <c:v>4815</c:v>
                </c:pt>
                <c:pt idx="964">
                  <c:v>4820</c:v>
                </c:pt>
                <c:pt idx="965">
                  <c:v>4825</c:v>
                </c:pt>
                <c:pt idx="966">
                  <c:v>4830</c:v>
                </c:pt>
                <c:pt idx="967">
                  <c:v>4835</c:v>
                </c:pt>
                <c:pt idx="968">
                  <c:v>4840</c:v>
                </c:pt>
                <c:pt idx="969">
                  <c:v>4845</c:v>
                </c:pt>
                <c:pt idx="970">
                  <c:v>4850</c:v>
                </c:pt>
                <c:pt idx="971">
                  <c:v>4855</c:v>
                </c:pt>
                <c:pt idx="972">
                  <c:v>4860</c:v>
                </c:pt>
                <c:pt idx="973">
                  <c:v>4865</c:v>
                </c:pt>
                <c:pt idx="974">
                  <c:v>4870</c:v>
                </c:pt>
                <c:pt idx="975">
                  <c:v>4875</c:v>
                </c:pt>
                <c:pt idx="976">
                  <c:v>4880</c:v>
                </c:pt>
                <c:pt idx="977">
                  <c:v>4885</c:v>
                </c:pt>
                <c:pt idx="978">
                  <c:v>4890</c:v>
                </c:pt>
                <c:pt idx="979">
                  <c:v>4895</c:v>
                </c:pt>
                <c:pt idx="980">
                  <c:v>4900</c:v>
                </c:pt>
                <c:pt idx="981">
                  <c:v>4905</c:v>
                </c:pt>
                <c:pt idx="982">
                  <c:v>4910</c:v>
                </c:pt>
                <c:pt idx="983">
                  <c:v>4915</c:v>
                </c:pt>
                <c:pt idx="984">
                  <c:v>4920</c:v>
                </c:pt>
                <c:pt idx="985">
                  <c:v>4925</c:v>
                </c:pt>
                <c:pt idx="986">
                  <c:v>4930</c:v>
                </c:pt>
                <c:pt idx="987">
                  <c:v>4935</c:v>
                </c:pt>
                <c:pt idx="988">
                  <c:v>4940</c:v>
                </c:pt>
                <c:pt idx="989">
                  <c:v>4945</c:v>
                </c:pt>
                <c:pt idx="990">
                  <c:v>4950</c:v>
                </c:pt>
                <c:pt idx="991">
                  <c:v>4955</c:v>
                </c:pt>
                <c:pt idx="992">
                  <c:v>4960</c:v>
                </c:pt>
                <c:pt idx="993">
                  <c:v>4965</c:v>
                </c:pt>
                <c:pt idx="994">
                  <c:v>4970</c:v>
                </c:pt>
                <c:pt idx="995">
                  <c:v>4975</c:v>
                </c:pt>
                <c:pt idx="996">
                  <c:v>4980</c:v>
                </c:pt>
                <c:pt idx="997">
                  <c:v>4985</c:v>
                </c:pt>
                <c:pt idx="998">
                  <c:v>4990</c:v>
                </c:pt>
                <c:pt idx="999">
                  <c:v>4995</c:v>
                </c:pt>
                <c:pt idx="1000">
                  <c:v>5000</c:v>
                </c:pt>
                <c:pt idx="1001">
                  <c:v>5005</c:v>
                </c:pt>
                <c:pt idx="1002">
                  <c:v>5010</c:v>
                </c:pt>
                <c:pt idx="1003">
                  <c:v>5015</c:v>
                </c:pt>
                <c:pt idx="1004">
                  <c:v>5020</c:v>
                </c:pt>
                <c:pt idx="1005">
                  <c:v>5025</c:v>
                </c:pt>
                <c:pt idx="1006">
                  <c:v>5030</c:v>
                </c:pt>
                <c:pt idx="1007">
                  <c:v>5035</c:v>
                </c:pt>
                <c:pt idx="1008">
                  <c:v>5040</c:v>
                </c:pt>
                <c:pt idx="1009">
                  <c:v>5045</c:v>
                </c:pt>
                <c:pt idx="1010">
                  <c:v>5050</c:v>
                </c:pt>
                <c:pt idx="1011">
                  <c:v>5055</c:v>
                </c:pt>
                <c:pt idx="1012">
                  <c:v>5060</c:v>
                </c:pt>
                <c:pt idx="1013">
                  <c:v>5065</c:v>
                </c:pt>
                <c:pt idx="1014">
                  <c:v>5070</c:v>
                </c:pt>
                <c:pt idx="1015">
                  <c:v>5075</c:v>
                </c:pt>
                <c:pt idx="1016">
                  <c:v>5080</c:v>
                </c:pt>
                <c:pt idx="1017">
                  <c:v>5085</c:v>
                </c:pt>
                <c:pt idx="1018">
                  <c:v>5090</c:v>
                </c:pt>
                <c:pt idx="1019">
                  <c:v>5095</c:v>
                </c:pt>
                <c:pt idx="1020">
                  <c:v>5100</c:v>
                </c:pt>
                <c:pt idx="1021">
                  <c:v>5105</c:v>
                </c:pt>
                <c:pt idx="1022">
                  <c:v>5110</c:v>
                </c:pt>
                <c:pt idx="1023">
                  <c:v>5115</c:v>
                </c:pt>
                <c:pt idx="1024">
                  <c:v>5120</c:v>
                </c:pt>
                <c:pt idx="1025">
                  <c:v>5125</c:v>
                </c:pt>
                <c:pt idx="1026">
                  <c:v>5130</c:v>
                </c:pt>
                <c:pt idx="1027">
                  <c:v>5135</c:v>
                </c:pt>
                <c:pt idx="1028">
                  <c:v>5140</c:v>
                </c:pt>
                <c:pt idx="1029">
                  <c:v>5145</c:v>
                </c:pt>
                <c:pt idx="1030">
                  <c:v>5150</c:v>
                </c:pt>
                <c:pt idx="1031">
                  <c:v>5155</c:v>
                </c:pt>
                <c:pt idx="1032">
                  <c:v>5160</c:v>
                </c:pt>
                <c:pt idx="1033">
                  <c:v>5165</c:v>
                </c:pt>
                <c:pt idx="1034">
                  <c:v>5170</c:v>
                </c:pt>
                <c:pt idx="1035">
                  <c:v>5175</c:v>
                </c:pt>
                <c:pt idx="1036">
                  <c:v>5180</c:v>
                </c:pt>
                <c:pt idx="1037">
                  <c:v>5185</c:v>
                </c:pt>
                <c:pt idx="1038">
                  <c:v>5190</c:v>
                </c:pt>
                <c:pt idx="1039">
                  <c:v>5195</c:v>
                </c:pt>
                <c:pt idx="1040">
                  <c:v>5200</c:v>
                </c:pt>
                <c:pt idx="1041">
                  <c:v>5205</c:v>
                </c:pt>
                <c:pt idx="1042">
                  <c:v>5210</c:v>
                </c:pt>
                <c:pt idx="1043">
                  <c:v>5215</c:v>
                </c:pt>
                <c:pt idx="1044">
                  <c:v>5220</c:v>
                </c:pt>
                <c:pt idx="1045">
                  <c:v>5225</c:v>
                </c:pt>
                <c:pt idx="1046">
                  <c:v>5230</c:v>
                </c:pt>
                <c:pt idx="1047">
                  <c:v>5235</c:v>
                </c:pt>
                <c:pt idx="1048">
                  <c:v>5240</c:v>
                </c:pt>
                <c:pt idx="1049">
                  <c:v>5245</c:v>
                </c:pt>
                <c:pt idx="1050">
                  <c:v>5250</c:v>
                </c:pt>
                <c:pt idx="1051">
                  <c:v>5255</c:v>
                </c:pt>
                <c:pt idx="1052">
                  <c:v>5260</c:v>
                </c:pt>
                <c:pt idx="1053">
                  <c:v>5265</c:v>
                </c:pt>
                <c:pt idx="1054">
                  <c:v>5270</c:v>
                </c:pt>
                <c:pt idx="1055">
                  <c:v>5275</c:v>
                </c:pt>
                <c:pt idx="1056">
                  <c:v>5280</c:v>
                </c:pt>
                <c:pt idx="1057">
                  <c:v>5285</c:v>
                </c:pt>
                <c:pt idx="1058">
                  <c:v>5290</c:v>
                </c:pt>
                <c:pt idx="1059">
                  <c:v>5295</c:v>
                </c:pt>
                <c:pt idx="1060">
                  <c:v>5300</c:v>
                </c:pt>
                <c:pt idx="1061">
                  <c:v>5305</c:v>
                </c:pt>
                <c:pt idx="1062">
                  <c:v>5310</c:v>
                </c:pt>
                <c:pt idx="1063">
                  <c:v>5315</c:v>
                </c:pt>
                <c:pt idx="1064">
                  <c:v>5320</c:v>
                </c:pt>
                <c:pt idx="1065">
                  <c:v>5325</c:v>
                </c:pt>
                <c:pt idx="1066">
                  <c:v>5330</c:v>
                </c:pt>
                <c:pt idx="1067">
                  <c:v>5335</c:v>
                </c:pt>
                <c:pt idx="1068">
                  <c:v>5340</c:v>
                </c:pt>
                <c:pt idx="1069">
                  <c:v>5345</c:v>
                </c:pt>
                <c:pt idx="1070">
                  <c:v>5350</c:v>
                </c:pt>
                <c:pt idx="1071">
                  <c:v>5355</c:v>
                </c:pt>
                <c:pt idx="1072">
                  <c:v>5360</c:v>
                </c:pt>
                <c:pt idx="1073">
                  <c:v>5365</c:v>
                </c:pt>
                <c:pt idx="1074">
                  <c:v>5370</c:v>
                </c:pt>
                <c:pt idx="1075">
                  <c:v>5375</c:v>
                </c:pt>
                <c:pt idx="1076">
                  <c:v>5380</c:v>
                </c:pt>
                <c:pt idx="1077">
                  <c:v>5385</c:v>
                </c:pt>
                <c:pt idx="1078">
                  <c:v>5390</c:v>
                </c:pt>
                <c:pt idx="1079">
                  <c:v>5395</c:v>
                </c:pt>
                <c:pt idx="1080">
                  <c:v>5400</c:v>
                </c:pt>
                <c:pt idx="1081">
                  <c:v>5405</c:v>
                </c:pt>
                <c:pt idx="1082">
                  <c:v>5410</c:v>
                </c:pt>
                <c:pt idx="1083">
                  <c:v>5415</c:v>
                </c:pt>
                <c:pt idx="1084">
                  <c:v>5420</c:v>
                </c:pt>
                <c:pt idx="1085">
                  <c:v>5425</c:v>
                </c:pt>
                <c:pt idx="1086">
                  <c:v>5430</c:v>
                </c:pt>
                <c:pt idx="1087">
                  <c:v>5435</c:v>
                </c:pt>
                <c:pt idx="1088">
                  <c:v>5440</c:v>
                </c:pt>
                <c:pt idx="1089">
                  <c:v>5445</c:v>
                </c:pt>
                <c:pt idx="1090">
                  <c:v>5450</c:v>
                </c:pt>
                <c:pt idx="1091">
                  <c:v>5455</c:v>
                </c:pt>
                <c:pt idx="1092">
                  <c:v>5460</c:v>
                </c:pt>
                <c:pt idx="1093">
                  <c:v>5465</c:v>
                </c:pt>
                <c:pt idx="1094">
                  <c:v>5470</c:v>
                </c:pt>
                <c:pt idx="1095">
                  <c:v>5475</c:v>
                </c:pt>
                <c:pt idx="1096">
                  <c:v>5480</c:v>
                </c:pt>
                <c:pt idx="1097">
                  <c:v>5485</c:v>
                </c:pt>
                <c:pt idx="1098">
                  <c:v>5490</c:v>
                </c:pt>
                <c:pt idx="1099">
                  <c:v>5495</c:v>
                </c:pt>
                <c:pt idx="1100">
                  <c:v>5500</c:v>
                </c:pt>
                <c:pt idx="1101">
                  <c:v>5505</c:v>
                </c:pt>
                <c:pt idx="1102">
                  <c:v>5510</c:v>
                </c:pt>
                <c:pt idx="1103">
                  <c:v>5515</c:v>
                </c:pt>
                <c:pt idx="1104">
                  <c:v>5520</c:v>
                </c:pt>
                <c:pt idx="1105">
                  <c:v>5525</c:v>
                </c:pt>
                <c:pt idx="1106">
                  <c:v>5530</c:v>
                </c:pt>
                <c:pt idx="1107">
                  <c:v>5535</c:v>
                </c:pt>
                <c:pt idx="1108">
                  <c:v>5540</c:v>
                </c:pt>
                <c:pt idx="1109">
                  <c:v>5545</c:v>
                </c:pt>
                <c:pt idx="1110">
                  <c:v>5550</c:v>
                </c:pt>
                <c:pt idx="1111">
                  <c:v>5555</c:v>
                </c:pt>
                <c:pt idx="1112">
                  <c:v>5560</c:v>
                </c:pt>
                <c:pt idx="1113">
                  <c:v>5565</c:v>
                </c:pt>
                <c:pt idx="1114">
                  <c:v>5570</c:v>
                </c:pt>
                <c:pt idx="1115">
                  <c:v>5575</c:v>
                </c:pt>
                <c:pt idx="1116">
                  <c:v>5580</c:v>
                </c:pt>
                <c:pt idx="1117">
                  <c:v>5585</c:v>
                </c:pt>
                <c:pt idx="1118">
                  <c:v>5590</c:v>
                </c:pt>
                <c:pt idx="1119">
                  <c:v>5595</c:v>
                </c:pt>
                <c:pt idx="1120">
                  <c:v>5600</c:v>
                </c:pt>
                <c:pt idx="1121">
                  <c:v>5605</c:v>
                </c:pt>
                <c:pt idx="1122">
                  <c:v>5610</c:v>
                </c:pt>
                <c:pt idx="1123">
                  <c:v>5615</c:v>
                </c:pt>
                <c:pt idx="1124">
                  <c:v>5620</c:v>
                </c:pt>
                <c:pt idx="1125">
                  <c:v>5625</c:v>
                </c:pt>
                <c:pt idx="1126">
                  <c:v>5630</c:v>
                </c:pt>
                <c:pt idx="1127">
                  <c:v>5635</c:v>
                </c:pt>
                <c:pt idx="1128">
                  <c:v>5640</c:v>
                </c:pt>
                <c:pt idx="1129">
                  <c:v>5645</c:v>
                </c:pt>
                <c:pt idx="1130">
                  <c:v>5650</c:v>
                </c:pt>
                <c:pt idx="1131">
                  <c:v>5655</c:v>
                </c:pt>
                <c:pt idx="1132">
                  <c:v>5660</c:v>
                </c:pt>
                <c:pt idx="1133">
                  <c:v>5665</c:v>
                </c:pt>
                <c:pt idx="1134">
                  <c:v>5670</c:v>
                </c:pt>
                <c:pt idx="1135">
                  <c:v>5675</c:v>
                </c:pt>
                <c:pt idx="1136">
                  <c:v>5680</c:v>
                </c:pt>
                <c:pt idx="1137">
                  <c:v>5685</c:v>
                </c:pt>
                <c:pt idx="1138">
                  <c:v>5690</c:v>
                </c:pt>
                <c:pt idx="1139">
                  <c:v>5695</c:v>
                </c:pt>
                <c:pt idx="1140">
                  <c:v>5700</c:v>
                </c:pt>
                <c:pt idx="1141">
                  <c:v>5705</c:v>
                </c:pt>
                <c:pt idx="1142">
                  <c:v>5710</c:v>
                </c:pt>
                <c:pt idx="1143">
                  <c:v>5715</c:v>
                </c:pt>
                <c:pt idx="1144">
                  <c:v>5720</c:v>
                </c:pt>
                <c:pt idx="1145">
                  <c:v>5725</c:v>
                </c:pt>
                <c:pt idx="1146">
                  <c:v>5730</c:v>
                </c:pt>
                <c:pt idx="1147">
                  <c:v>5735</c:v>
                </c:pt>
                <c:pt idx="1148">
                  <c:v>5740</c:v>
                </c:pt>
                <c:pt idx="1149">
                  <c:v>5745</c:v>
                </c:pt>
                <c:pt idx="1150">
                  <c:v>5750</c:v>
                </c:pt>
                <c:pt idx="1151">
                  <c:v>5755</c:v>
                </c:pt>
                <c:pt idx="1152">
                  <c:v>5760</c:v>
                </c:pt>
                <c:pt idx="1153">
                  <c:v>5765</c:v>
                </c:pt>
                <c:pt idx="1154">
                  <c:v>5770</c:v>
                </c:pt>
                <c:pt idx="1155">
                  <c:v>5775</c:v>
                </c:pt>
                <c:pt idx="1156">
                  <c:v>5780</c:v>
                </c:pt>
                <c:pt idx="1157">
                  <c:v>5785</c:v>
                </c:pt>
                <c:pt idx="1158">
                  <c:v>5790</c:v>
                </c:pt>
                <c:pt idx="1159">
                  <c:v>5795</c:v>
                </c:pt>
                <c:pt idx="1160">
                  <c:v>5800</c:v>
                </c:pt>
                <c:pt idx="1161">
                  <c:v>5805</c:v>
                </c:pt>
                <c:pt idx="1162">
                  <c:v>5810</c:v>
                </c:pt>
                <c:pt idx="1163">
                  <c:v>5815</c:v>
                </c:pt>
                <c:pt idx="1164">
                  <c:v>5820</c:v>
                </c:pt>
                <c:pt idx="1165">
                  <c:v>5825</c:v>
                </c:pt>
                <c:pt idx="1166">
                  <c:v>5830</c:v>
                </c:pt>
                <c:pt idx="1167">
                  <c:v>5835</c:v>
                </c:pt>
                <c:pt idx="1168">
                  <c:v>5840</c:v>
                </c:pt>
                <c:pt idx="1169">
                  <c:v>5845</c:v>
                </c:pt>
                <c:pt idx="1170">
                  <c:v>5850</c:v>
                </c:pt>
                <c:pt idx="1171">
                  <c:v>5855</c:v>
                </c:pt>
                <c:pt idx="1172">
                  <c:v>5860</c:v>
                </c:pt>
                <c:pt idx="1173">
                  <c:v>5865</c:v>
                </c:pt>
                <c:pt idx="1174">
                  <c:v>5870</c:v>
                </c:pt>
                <c:pt idx="1175">
                  <c:v>5875</c:v>
                </c:pt>
                <c:pt idx="1176">
                  <c:v>5880</c:v>
                </c:pt>
                <c:pt idx="1177">
                  <c:v>5885</c:v>
                </c:pt>
                <c:pt idx="1178">
                  <c:v>5890</c:v>
                </c:pt>
                <c:pt idx="1179">
                  <c:v>5895</c:v>
                </c:pt>
                <c:pt idx="1180">
                  <c:v>5900</c:v>
                </c:pt>
                <c:pt idx="1181">
                  <c:v>5905</c:v>
                </c:pt>
                <c:pt idx="1182">
                  <c:v>5910</c:v>
                </c:pt>
                <c:pt idx="1183">
                  <c:v>5915</c:v>
                </c:pt>
                <c:pt idx="1184">
                  <c:v>5920</c:v>
                </c:pt>
                <c:pt idx="1185">
                  <c:v>5925</c:v>
                </c:pt>
                <c:pt idx="1186">
                  <c:v>5930</c:v>
                </c:pt>
                <c:pt idx="1187">
                  <c:v>5935</c:v>
                </c:pt>
                <c:pt idx="1188">
                  <c:v>5940</c:v>
                </c:pt>
                <c:pt idx="1189">
                  <c:v>5945</c:v>
                </c:pt>
                <c:pt idx="1190">
                  <c:v>5950</c:v>
                </c:pt>
                <c:pt idx="1191">
                  <c:v>5955</c:v>
                </c:pt>
                <c:pt idx="1192">
                  <c:v>5960</c:v>
                </c:pt>
                <c:pt idx="1193">
                  <c:v>5965</c:v>
                </c:pt>
                <c:pt idx="1194">
                  <c:v>5970</c:v>
                </c:pt>
                <c:pt idx="1195">
                  <c:v>5975</c:v>
                </c:pt>
                <c:pt idx="1196">
                  <c:v>5980</c:v>
                </c:pt>
                <c:pt idx="1197">
                  <c:v>5985</c:v>
                </c:pt>
                <c:pt idx="1198">
                  <c:v>5990</c:v>
                </c:pt>
                <c:pt idx="1199">
                  <c:v>5995</c:v>
                </c:pt>
                <c:pt idx="1200">
                  <c:v>6000</c:v>
                </c:pt>
                <c:pt idx="1201">
                  <c:v>6005</c:v>
                </c:pt>
                <c:pt idx="1202">
                  <c:v>6010</c:v>
                </c:pt>
                <c:pt idx="1203">
                  <c:v>6015</c:v>
                </c:pt>
                <c:pt idx="1204">
                  <c:v>6020</c:v>
                </c:pt>
                <c:pt idx="1205">
                  <c:v>6025</c:v>
                </c:pt>
                <c:pt idx="1206">
                  <c:v>6030</c:v>
                </c:pt>
                <c:pt idx="1207">
                  <c:v>6035</c:v>
                </c:pt>
                <c:pt idx="1208">
                  <c:v>6040</c:v>
                </c:pt>
                <c:pt idx="1209">
                  <c:v>6045</c:v>
                </c:pt>
                <c:pt idx="1210">
                  <c:v>6050</c:v>
                </c:pt>
                <c:pt idx="1211">
                  <c:v>6055</c:v>
                </c:pt>
                <c:pt idx="1212">
                  <c:v>6060</c:v>
                </c:pt>
                <c:pt idx="1213">
                  <c:v>6065</c:v>
                </c:pt>
                <c:pt idx="1214">
                  <c:v>6070</c:v>
                </c:pt>
                <c:pt idx="1215">
                  <c:v>6075</c:v>
                </c:pt>
                <c:pt idx="1216">
                  <c:v>6080</c:v>
                </c:pt>
                <c:pt idx="1217">
                  <c:v>6085</c:v>
                </c:pt>
                <c:pt idx="1218">
                  <c:v>6090</c:v>
                </c:pt>
                <c:pt idx="1219">
                  <c:v>6095</c:v>
                </c:pt>
                <c:pt idx="1220">
                  <c:v>6100</c:v>
                </c:pt>
                <c:pt idx="1221">
                  <c:v>6105</c:v>
                </c:pt>
                <c:pt idx="1222">
                  <c:v>6110</c:v>
                </c:pt>
                <c:pt idx="1223">
                  <c:v>6115</c:v>
                </c:pt>
                <c:pt idx="1224">
                  <c:v>6120</c:v>
                </c:pt>
                <c:pt idx="1225">
                  <c:v>6125</c:v>
                </c:pt>
                <c:pt idx="1226">
                  <c:v>6130</c:v>
                </c:pt>
                <c:pt idx="1227">
                  <c:v>6135</c:v>
                </c:pt>
                <c:pt idx="1228">
                  <c:v>6140</c:v>
                </c:pt>
                <c:pt idx="1229">
                  <c:v>6145</c:v>
                </c:pt>
                <c:pt idx="1230">
                  <c:v>6150</c:v>
                </c:pt>
                <c:pt idx="1231">
                  <c:v>6155</c:v>
                </c:pt>
                <c:pt idx="1232">
                  <c:v>6160</c:v>
                </c:pt>
                <c:pt idx="1233">
                  <c:v>6165</c:v>
                </c:pt>
                <c:pt idx="1234">
                  <c:v>6170</c:v>
                </c:pt>
                <c:pt idx="1235">
                  <c:v>6175</c:v>
                </c:pt>
                <c:pt idx="1236">
                  <c:v>6180</c:v>
                </c:pt>
                <c:pt idx="1237">
                  <c:v>6185</c:v>
                </c:pt>
                <c:pt idx="1238">
                  <c:v>6190</c:v>
                </c:pt>
                <c:pt idx="1239">
                  <c:v>6195</c:v>
                </c:pt>
                <c:pt idx="1240">
                  <c:v>6200</c:v>
                </c:pt>
                <c:pt idx="1241">
                  <c:v>6205</c:v>
                </c:pt>
                <c:pt idx="1242">
                  <c:v>6210</c:v>
                </c:pt>
                <c:pt idx="1243">
                  <c:v>6215</c:v>
                </c:pt>
                <c:pt idx="1244">
                  <c:v>6220</c:v>
                </c:pt>
                <c:pt idx="1245">
                  <c:v>6225</c:v>
                </c:pt>
                <c:pt idx="1246">
                  <c:v>6230</c:v>
                </c:pt>
                <c:pt idx="1247">
                  <c:v>6235</c:v>
                </c:pt>
                <c:pt idx="1248">
                  <c:v>6240</c:v>
                </c:pt>
                <c:pt idx="1249">
                  <c:v>6245</c:v>
                </c:pt>
                <c:pt idx="1250">
                  <c:v>6250</c:v>
                </c:pt>
                <c:pt idx="1251">
                  <c:v>6255</c:v>
                </c:pt>
                <c:pt idx="1252">
                  <c:v>6260</c:v>
                </c:pt>
                <c:pt idx="1253">
                  <c:v>6265</c:v>
                </c:pt>
                <c:pt idx="1254">
                  <c:v>6270</c:v>
                </c:pt>
                <c:pt idx="1255">
                  <c:v>6275</c:v>
                </c:pt>
                <c:pt idx="1256">
                  <c:v>6280</c:v>
                </c:pt>
                <c:pt idx="1257">
                  <c:v>6285</c:v>
                </c:pt>
                <c:pt idx="1258">
                  <c:v>6290</c:v>
                </c:pt>
                <c:pt idx="1259">
                  <c:v>6295</c:v>
                </c:pt>
                <c:pt idx="1260">
                  <c:v>6300</c:v>
                </c:pt>
                <c:pt idx="1261">
                  <c:v>6305</c:v>
                </c:pt>
                <c:pt idx="1262">
                  <c:v>6310</c:v>
                </c:pt>
                <c:pt idx="1263">
                  <c:v>6315</c:v>
                </c:pt>
                <c:pt idx="1264">
                  <c:v>6320</c:v>
                </c:pt>
                <c:pt idx="1265">
                  <c:v>6325</c:v>
                </c:pt>
                <c:pt idx="1266">
                  <c:v>6330</c:v>
                </c:pt>
                <c:pt idx="1267">
                  <c:v>6335</c:v>
                </c:pt>
                <c:pt idx="1268">
                  <c:v>6340</c:v>
                </c:pt>
                <c:pt idx="1269">
                  <c:v>6345</c:v>
                </c:pt>
                <c:pt idx="1270">
                  <c:v>6350</c:v>
                </c:pt>
                <c:pt idx="1271">
                  <c:v>6355</c:v>
                </c:pt>
                <c:pt idx="1272">
                  <c:v>6360</c:v>
                </c:pt>
                <c:pt idx="1273">
                  <c:v>6365</c:v>
                </c:pt>
                <c:pt idx="1274">
                  <c:v>6370</c:v>
                </c:pt>
                <c:pt idx="1275">
                  <c:v>6375</c:v>
                </c:pt>
                <c:pt idx="1276">
                  <c:v>6380</c:v>
                </c:pt>
                <c:pt idx="1277">
                  <c:v>6385</c:v>
                </c:pt>
                <c:pt idx="1278">
                  <c:v>6390</c:v>
                </c:pt>
                <c:pt idx="1279">
                  <c:v>6395</c:v>
                </c:pt>
                <c:pt idx="1280">
                  <c:v>6400</c:v>
                </c:pt>
                <c:pt idx="1281">
                  <c:v>6405</c:v>
                </c:pt>
                <c:pt idx="1282">
                  <c:v>6410</c:v>
                </c:pt>
                <c:pt idx="1283">
                  <c:v>6415</c:v>
                </c:pt>
                <c:pt idx="1284">
                  <c:v>6420</c:v>
                </c:pt>
                <c:pt idx="1285">
                  <c:v>6425</c:v>
                </c:pt>
                <c:pt idx="1286">
                  <c:v>6430</c:v>
                </c:pt>
                <c:pt idx="1287">
                  <c:v>6435</c:v>
                </c:pt>
                <c:pt idx="1288">
                  <c:v>6440</c:v>
                </c:pt>
                <c:pt idx="1289">
                  <c:v>6445</c:v>
                </c:pt>
                <c:pt idx="1290">
                  <c:v>6450</c:v>
                </c:pt>
                <c:pt idx="1291">
                  <c:v>6455</c:v>
                </c:pt>
                <c:pt idx="1292">
                  <c:v>6460</c:v>
                </c:pt>
                <c:pt idx="1293">
                  <c:v>6465</c:v>
                </c:pt>
                <c:pt idx="1294">
                  <c:v>6470</c:v>
                </c:pt>
                <c:pt idx="1295">
                  <c:v>6475</c:v>
                </c:pt>
                <c:pt idx="1296">
                  <c:v>6480</c:v>
                </c:pt>
                <c:pt idx="1297">
                  <c:v>6485</c:v>
                </c:pt>
                <c:pt idx="1298">
                  <c:v>6490</c:v>
                </c:pt>
                <c:pt idx="1299">
                  <c:v>6495</c:v>
                </c:pt>
                <c:pt idx="1300">
                  <c:v>6500</c:v>
                </c:pt>
                <c:pt idx="1301">
                  <c:v>6505</c:v>
                </c:pt>
                <c:pt idx="1302">
                  <c:v>6510</c:v>
                </c:pt>
                <c:pt idx="1303">
                  <c:v>6515</c:v>
                </c:pt>
                <c:pt idx="1304">
                  <c:v>6520</c:v>
                </c:pt>
                <c:pt idx="1305">
                  <c:v>6525</c:v>
                </c:pt>
                <c:pt idx="1306">
                  <c:v>6530</c:v>
                </c:pt>
                <c:pt idx="1307">
                  <c:v>6535</c:v>
                </c:pt>
                <c:pt idx="1308">
                  <c:v>6540</c:v>
                </c:pt>
                <c:pt idx="1309">
                  <c:v>6545</c:v>
                </c:pt>
                <c:pt idx="1310">
                  <c:v>6550</c:v>
                </c:pt>
                <c:pt idx="1311">
                  <c:v>6555</c:v>
                </c:pt>
                <c:pt idx="1312">
                  <c:v>6560</c:v>
                </c:pt>
                <c:pt idx="1313">
                  <c:v>6565</c:v>
                </c:pt>
                <c:pt idx="1314">
                  <c:v>6570</c:v>
                </c:pt>
                <c:pt idx="1315">
                  <c:v>6575</c:v>
                </c:pt>
                <c:pt idx="1316">
                  <c:v>6580</c:v>
                </c:pt>
                <c:pt idx="1317">
                  <c:v>6585</c:v>
                </c:pt>
                <c:pt idx="1318">
                  <c:v>6590</c:v>
                </c:pt>
                <c:pt idx="1319">
                  <c:v>6595</c:v>
                </c:pt>
                <c:pt idx="1320">
                  <c:v>6600</c:v>
                </c:pt>
                <c:pt idx="1321">
                  <c:v>6605</c:v>
                </c:pt>
                <c:pt idx="1322">
                  <c:v>6610</c:v>
                </c:pt>
                <c:pt idx="1323">
                  <c:v>6615</c:v>
                </c:pt>
                <c:pt idx="1324">
                  <c:v>6620</c:v>
                </c:pt>
                <c:pt idx="1325">
                  <c:v>6625</c:v>
                </c:pt>
                <c:pt idx="1326">
                  <c:v>6630</c:v>
                </c:pt>
                <c:pt idx="1327">
                  <c:v>6635</c:v>
                </c:pt>
                <c:pt idx="1328">
                  <c:v>6640</c:v>
                </c:pt>
                <c:pt idx="1329">
                  <c:v>6645</c:v>
                </c:pt>
                <c:pt idx="1330">
                  <c:v>6650</c:v>
                </c:pt>
                <c:pt idx="1331">
                  <c:v>6655</c:v>
                </c:pt>
                <c:pt idx="1332">
                  <c:v>6660</c:v>
                </c:pt>
                <c:pt idx="1333">
                  <c:v>6665</c:v>
                </c:pt>
                <c:pt idx="1334">
                  <c:v>6670</c:v>
                </c:pt>
                <c:pt idx="1335">
                  <c:v>6675</c:v>
                </c:pt>
                <c:pt idx="1336">
                  <c:v>6680</c:v>
                </c:pt>
                <c:pt idx="1337">
                  <c:v>6685</c:v>
                </c:pt>
                <c:pt idx="1338">
                  <c:v>6690</c:v>
                </c:pt>
                <c:pt idx="1339">
                  <c:v>6695</c:v>
                </c:pt>
                <c:pt idx="1340">
                  <c:v>6700</c:v>
                </c:pt>
                <c:pt idx="1341">
                  <c:v>6705</c:v>
                </c:pt>
                <c:pt idx="1342">
                  <c:v>6710</c:v>
                </c:pt>
                <c:pt idx="1343">
                  <c:v>6715</c:v>
                </c:pt>
                <c:pt idx="1344">
                  <c:v>6720</c:v>
                </c:pt>
                <c:pt idx="1345">
                  <c:v>6725</c:v>
                </c:pt>
                <c:pt idx="1346">
                  <c:v>6730</c:v>
                </c:pt>
                <c:pt idx="1347">
                  <c:v>6735</c:v>
                </c:pt>
                <c:pt idx="1348">
                  <c:v>6740</c:v>
                </c:pt>
                <c:pt idx="1349">
                  <c:v>6745</c:v>
                </c:pt>
                <c:pt idx="1350">
                  <c:v>6750</c:v>
                </c:pt>
                <c:pt idx="1351">
                  <c:v>6755</c:v>
                </c:pt>
                <c:pt idx="1352">
                  <c:v>6760</c:v>
                </c:pt>
                <c:pt idx="1353">
                  <c:v>6765</c:v>
                </c:pt>
                <c:pt idx="1354">
                  <c:v>6770</c:v>
                </c:pt>
                <c:pt idx="1355">
                  <c:v>6775</c:v>
                </c:pt>
                <c:pt idx="1356">
                  <c:v>6780</c:v>
                </c:pt>
                <c:pt idx="1357">
                  <c:v>6785</c:v>
                </c:pt>
                <c:pt idx="1358">
                  <c:v>6790</c:v>
                </c:pt>
                <c:pt idx="1359">
                  <c:v>6795</c:v>
                </c:pt>
                <c:pt idx="1360">
                  <c:v>6800</c:v>
                </c:pt>
                <c:pt idx="1361">
                  <c:v>6805</c:v>
                </c:pt>
                <c:pt idx="1362">
                  <c:v>6810</c:v>
                </c:pt>
                <c:pt idx="1363">
                  <c:v>6815</c:v>
                </c:pt>
                <c:pt idx="1364">
                  <c:v>6820</c:v>
                </c:pt>
                <c:pt idx="1365">
                  <c:v>6825</c:v>
                </c:pt>
                <c:pt idx="1366">
                  <c:v>6830</c:v>
                </c:pt>
                <c:pt idx="1367">
                  <c:v>6835</c:v>
                </c:pt>
                <c:pt idx="1368">
                  <c:v>6840</c:v>
                </c:pt>
                <c:pt idx="1369">
                  <c:v>6845</c:v>
                </c:pt>
                <c:pt idx="1370">
                  <c:v>6850</c:v>
                </c:pt>
                <c:pt idx="1371">
                  <c:v>6855</c:v>
                </c:pt>
                <c:pt idx="1372">
                  <c:v>6860</c:v>
                </c:pt>
                <c:pt idx="1373">
                  <c:v>6865</c:v>
                </c:pt>
                <c:pt idx="1374">
                  <c:v>6870</c:v>
                </c:pt>
                <c:pt idx="1375">
                  <c:v>6875</c:v>
                </c:pt>
                <c:pt idx="1376">
                  <c:v>6880</c:v>
                </c:pt>
                <c:pt idx="1377">
                  <c:v>6885</c:v>
                </c:pt>
                <c:pt idx="1378">
                  <c:v>6890</c:v>
                </c:pt>
                <c:pt idx="1379">
                  <c:v>6895</c:v>
                </c:pt>
                <c:pt idx="1380">
                  <c:v>6900</c:v>
                </c:pt>
                <c:pt idx="1381">
                  <c:v>6905</c:v>
                </c:pt>
                <c:pt idx="1382">
                  <c:v>6910</c:v>
                </c:pt>
                <c:pt idx="1383">
                  <c:v>6915</c:v>
                </c:pt>
                <c:pt idx="1384">
                  <c:v>6920</c:v>
                </c:pt>
                <c:pt idx="1385">
                  <c:v>6925</c:v>
                </c:pt>
                <c:pt idx="1386">
                  <c:v>6930</c:v>
                </c:pt>
                <c:pt idx="1387">
                  <c:v>6935</c:v>
                </c:pt>
                <c:pt idx="1388">
                  <c:v>6940</c:v>
                </c:pt>
                <c:pt idx="1389">
                  <c:v>6945</c:v>
                </c:pt>
                <c:pt idx="1390">
                  <c:v>6950</c:v>
                </c:pt>
                <c:pt idx="1391">
                  <c:v>6955</c:v>
                </c:pt>
                <c:pt idx="1392">
                  <c:v>6960</c:v>
                </c:pt>
                <c:pt idx="1393">
                  <c:v>6965</c:v>
                </c:pt>
                <c:pt idx="1394">
                  <c:v>6970</c:v>
                </c:pt>
                <c:pt idx="1395">
                  <c:v>6975</c:v>
                </c:pt>
                <c:pt idx="1396">
                  <c:v>6980</c:v>
                </c:pt>
                <c:pt idx="1397">
                  <c:v>6985</c:v>
                </c:pt>
                <c:pt idx="1398">
                  <c:v>6990</c:v>
                </c:pt>
                <c:pt idx="1399">
                  <c:v>6995</c:v>
                </c:pt>
                <c:pt idx="1400">
                  <c:v>7000</c:v>
                </c:pt>
                <c:pt idx="1401">
                  <c:v>7005</c:v>
                </c:pt>
                <c:pt idx="1402">
                  <c:v>7010</c:v>
                </c:pt>
                <c:pt idx="1403">
                  <c:v>7015</c:v>
                </c:pt>
                <c:pt idx="1404">
                  <c:v>7020</c:v>
                </c:pt>
                <c:pt idx="1405">
                  <c:v>7025</c:v>
                </c:pt>
                <c:pt idx="1406">
                  <c:v>7030</c:v>
                </c:pt>
                <c:pt idx="1407">
                  <c:v>7035</c:v>
                </c:pt>
                <c:pt idx="1408">
                  <c:v>7040</c:v>
                </c:pt>
                <c:pt idx="1409">
                  <c:v>7045</c:v>
                </c:pt>
                <c:pt idx="1410">
                  <c:v>7050</c:v>
                </c:pt>
                <c:pt idx="1411">
                  <c:v>7055</c:v>
                </c:pt>
                <c:pt idx="1412">
                  <c:v>7060</c:v>
                </c:pt>
                <c:pt idx="1413">
                  <c:v>7065</c:v>
                </c:pt>
                <c:pt idx="1414">
                  <c:v>7070</c:v>
                </c:pt>
                <c:pt idx="1415">
                  <c:v>7075</c:v>
                </c:pt>
                <c:pt idx="1416">
                  <c:v>7080</c:v>
                </c:pt>
                <c:pt idx="1417">
                  <c:v>7085</c:v>
                </c:pt>
                <c:pt idx="1418">
                  <c:v>7090</c:v>
                </c:pt>
                <c:pt idx="1419">
                  <c:v>7095</c:v>
                </c:pt>
                <c:pt idx="1420">
                  <c:v>7100</c:v>
                </c:pt>
                <c:pt idx="1421">
                  <c:v>7105</c:v>
                </c:pt>
                <c:pt idx="1422">
                  <c:v>7110</c:v>
                </c:pt>
                <c:pt idx="1423">
                  <c:v>7115</c:v>
                </c:pt>
                <c:pt idx="1424">
                  <c:v>7120</c:v>
                </c:pt>
                <c:pt idx="1425">
                  <c:v>7125</c:v>
                </c:pt>
                <c:pt idx="1426">
                  <c:v>7130</c:v>
                </c:pt>
                <c:pt idx="1427">
                  <c:v>7135</c:v>
                </c:pt>
                <c:pt idx="1428">
                  <c:v>7140</c:v>
                </c:pt>
                <c:pt idx="1429">
                  <c:v>7145</c:v>
                </c:pt>
                <c:pt idx="1430">
                  <c:v>7150</c:v>
                </c:pt>
                <c:pt idx="1431">
                  <c:v>7155</c:v>
                </c:pt>
                <c:pt idx="1432">
                  <c:v>7160</c:v>
                </c:pt>
                <c:pt idx="1433">
                  <c:v>7165</c:v>
                </c:pt>
                <c:pt idx="1434">
                  <c:v>7170</c:v>
                </c:pt>
                <c:pt idx="1435">
                  <c:v>7175</c:v>
                </c:pt>
                <c:pt idx="1436">
                  <c:v>7180</c:v>
                </c:pt>
                <c:pt idx="1437">
                  <c:v>7185</c:v>
                </c:pt>
                <c:pt idx="1438">
                  <c:v>7190</c:v>
                </c:pt>
                <c:pt idx="1439">
                  <c:v>7195</c:v>
                </c:pt>
                <c:pt idx="1440">
                  <c:v>7200</c:v>
                </c:pt>
                <c:pt idx="1441">
                  <c:v>7205</c:v>
                </c:pt>
                <c:pt idx="1442">
                  <c:v>7210</c:v>
                </c:pt>
                <c:pt idx="1443">
                  <c:v>7215</c:v>
                </c:pt>
                <c:pt idx="1444">
                  <c:v>7220</c:v>
                </c:pt>
                <c:pt idx="1445">
                  <c:v>7225</c:v>
                </c:pt>
                <c:pt idx="1446">
                  <c:v>7230</c:v>
                </c:pt>
                <c:pt idx="1447">
                  <c:v>7235</c:v>
                </c:pt>
                <c:pt idx="1448">
                  <c:v>7240</c:v>
                </c:pt>
                <c:pt idx="1449">
                  <c:v>7245</c:v>
                </c:pt>
                <c:pt idx="1450">
                  <c:v>7250</c:v>
                </c:pt>
                <c:pt idx="1451">
                  <c:v>7255</c:v>
                </c:pt>
                <c:pt idx="1452">
                  <c:v>7260</c:v>
                </c:pt>
                <c:pt idx="1453">
                  <c:v>7265</c:v>
                </c:pt>
                <c:pt idx="1454">
                  <c:v>7270</c:v>
                </c:pt>
                <c:pt idx="1455">
                  <c:v>7275</c:v>
                </c:pt>
                <c:pt idx="1456">
                  <c:v>7280</c:v>
                </c:pt>
                <c:pt idx="1457">
                  <c:v>7285</c:v>
                </c:pt>
                <c:pt idx="1458">
                  <c:v>7290</c:v>
                </c:pt>
                <c:pt idx="1459">
                  <c:v>7295</c:v>
                </c:pt>
                <c:pt idx="1460">
                  <c:v>7300</c:v>
                </c:pt>
                <c:pt idx="1461">
                  <c:v>7305</c:v>
                </c:pt>
                <c:pt idx="1462">
                  <c:v>7310</c:v>
                </c:pt>
                <c:pt idx="1463">
                  <c:v>7315</c:v>
                </c:pt>
                <c:pt idx="1464">
                  <c:v>7320</c:v>
                </c:pt>
                <c:pt idx="1465">
                  <c:v>7325</c:v>
                </c:pt>
                <c:pt idx="1466">
                  <c:v>7330</c:v>
                </c:pt>
                <c:pt idx="1467">
                  <c:v>7335</c:v>
                </c:pt>
                <c:pt idx="1468">
                  <c:v>7340</c:v>
                </c:pt>
                <c:pt idx="1469">
                  <c:v>7345</c:v>
                </c:pt>
                <c:pt idx="1470">
                  <c:v>7350</c:v>
                </c:pt>
                <c:pt idx="1471">
                  <c:v>7355</c:v>
                </c:pt>
                <c:pt idx="1472">
                  <c:v>7360</c:v>
                </c:pt>
                <c:pt idx="1473">
                  <c:v>7365</c:v>
                </c:pt>
                <c:pt idx="1474">
                  <c:v>7370</c:v>
                </c:pt>
                <c:pt idx="1475">
                  <c:v>7375</c:v>
                </c:pt>
                <c:pt idx="1476">
                  <c:v>7380</c:v>
                </c:pt>
                <c:pt idx="1477">
                  <c:v>7385</c:v>
                </c:pt>
                <c:pt idx="1478">
                  <c:v>7390</c:v>
                </c:pt>
                <c:pt idx="1479">
                  <c:v>7395</c:v>
                </c:pt>
                <c:pt idx="1480">
                  <c:v>7400</c:v>
                </c:pt>
                <c:pt idx="1481">
                  <c:v>7405</c:v>
                </c:pt>
                <c:pt idx="1482">
                  <c:v>7410</c:v>
                </c:pt>
                <c:pt idx="1483">
                  <c:v>7415</c:v>
                </c:pt>
                <c:pt idx="1484">
                  <c:v>7420</c:v>
                </c:pt>
                <c:pt idx="1485">
                  <c:v>7425</c:v>
                </c:pt>
                <c:pt idx="1486">
                  <c:v>7430</c:v>
                </c:pt>
                <c:pt idx="1487">
                  <c:v>7435</c:v>
                </c:pt>
                <c:pt idx="1488">
                  <c:v>7440</c:v>
                </c:pt>
                <c:pt idx="1489">
                  <c:v>7445</c:v>
                </c:pt>
                <c:pt idx="1490">
                  <c:v>7450</c:v>
                </c:pt>
                <c:pt idx="1491">
                  <c:v>7455</c:v>
                </c:pt>
                <c:pt idx="1492">
                  <c:v>7460</c:v>
                </c:pt>
                <c:pt idx="1493">
                  <c:v>7465</c:v>
                </c:pt>
                <c:pt idx="1494">
                  <c:v>7470</c:v>
                </c:pt>
                <c:pt idx="1495">
                  <c:v>7475</c:v>
                </c:pt>
                <c:pt idx="1496">
                  <c:v>7480</c:v>
                </c:pt>
                <c:pt idx="1497">
                  <c:v>7485</c:v>
                </c:pt>
                <c:pt idx="1498">
                  <c:v>7490</c:v>
                </c:pt>
                <c:pt idx="1499">
                  <c:v>7495</c:v>
                </c:pt>
                <c:pt idx="1500">
                  <c:v>7500</c:v>
                </c:pt>
                <c:pt idx="1501">
                  <c:v>7505</c:v>
                </c:pt>
                <c:pt idx="1502">
                  <c:v>7510</c:v>
                </c:pt>
                <c:pt idx="1503">
                  <c:v>7515</c:v>
                </c:pt>
                <c:pt idx="1504">
                  <c:v>7520</c:v>
                </c:pt>
                <c:pt idx="1505">
                  <c:v>7525</c:v>
                </c:pt>
                <c:pt idx="1506">
                  <c:v>7530</c:v>
                </c:pt>
                <c:pt idx="1507">
                  <c:v>7535</c:v>
                </c:pt>
                <c:pt idx="1508">
                  <c:v>7540</c:v>
                </c:pt>
                <c:pt idx="1509">
                  <c:v>7545</c:v>
                </c:pt>
                <c:pt idx="1510">
                  <c:v>7550</c:v>
                </c:pt>
                <c:pt idx="1511">
                  <c:v>7555</c:v>
                </c:pt>
                <c:pt idx="1512">
                  <c:v>7560</c:v>
                </c:pt>
                <c:pt idx="1513">
                  <c:v>7565</c:v>
                </c:pt>
                <c:pt idx="1514">
                  <c:v>7570</c:v>
                </c:pt>
                <c:pt idx="1515">
                  <c:v>7575</c:v>
                </c:pt>
                <c:pt idx="1516">
                  <c:v>7580</c:v>
                </c:pt>
                <c:pt idx="1517">
                  <c:v>7585</c:v>
                </c:pt>
                <c:pt idx="1518">
                  <c:v>7590</c:v>
                </c:pt>
                <c:pt idx="1519">
                  <c:v>7595</c:v>
                </c:pt>
                <c:pt idx="1520">
                  <c:v>7600</c:v>
                </c:pt>
                <c:pt idx="1521">
                  <c:v>7605</c:v>
                </c:pt>
                <c:pt idx="1522">
                  <c:v>7610</c:v>
                </c:pt>
                <c:pt idx="1523">
                  <c:v>7615</c:v>
                </c:pt>
                <c:pt idx="1524">
                  <c:v>7620</c:v>
                </c:pt>
                <c:pt idx="1525">
                  <c:v>7625</c:v>
                </c:pt>
                <c:pt idx="1526">
                  <c:v>7630</c:v>
                </c:pt>
                <c:pt idx="1527">
                  <c:v>7635</c:v>
                </c:pt>
                <c:pt idx="1528">
                  <c:v>7640</c:v>
                </c:pt>
                <c:pt idx="1529">
                  <c:v>7645</c:v>
                </c:pt>
                <c:pt idx="1530">
                  <c:v>7650</c:v>
                </c:pt>
                <c:pt idx="1531">
                  <c:v>7655</c:v>
                </c:pt>
                <c:pt idx="1532">
                  <c:v>7660</c:v>
                </c:pt>
                <c:pt idx="1533">
                  <c:v>7665</c:v>
                </c:pt>
                <c:pt idx="1534">
                  <c:v>7670</c:v>
                </c:pt>
                <c:pt idx="1535">
                  <c:v>7675</c:v>
                </c:pt>
                <c:pt idx="1536">
                  <c:v>7680</c:v>
                </c:pt>
                <c:pt idx="1537">
                  <c:v>7685</c:v>
                </c:pt>
                <c:pt idx="1538">
                  <c:v>7690</c:v>
                </c:pt>
                <c:pt idx="1539">
                  <c:v>7695</c:v>
                </c:pt>
                <c:pt idx="1540">
                  <c:v>7700</c:v>
                </c:pt>
                <c:pt idx="1541">
                  <c:v>7705</c:v>
                </c:pt>
                <c:pt idx="1542">
                  <c:v>7710</c:v>
                </c:pt>
                <c:pt idx="1543">
                  <c:v>7715</c:v>
                </c:pt>
                <c:pt idx="1544">
                  <c:v>7720</c:v>
                </c:pt>
                <c:pt idx="1545">
                  <c:v>7725</c:v>
                </c:pt>
                <c:pt idx="1546">
                  <c:v>7730</c:v>
                </c:pt>
                <c:pt idx="1547">
                  <c:v>7735</c:v>
                </c:pt>
                <c:pt idx="1548">
                  <c:v>7740</c:v>
                </c:pt>
                <c:pt idx="1549">
                  <c:v>7745</c:v>
                </c:pt>
                <c:pt idx="1550">
                  <c:v>7750</c:v>
                </c:pt>
                <c:pt idx="1551">
                  <c:v>7755</c:v>
                </c:pt>
                <c:pt idx="1552">
                  <c:v>7760</c:v>
                </c:pt>
                <c:pt idx="1553">
                  <c:v>7765</c:v>
                </c:pt>
                <c:pt idx="1554">
                  <c:v>7770</c:v>
                </c:pt>
                <c:pt idx="1555">
                  <c:v>7775</c:v>
                </c:pt>
                <c:pt idx="1556">
                  <c:v>7780</c:v>
                </c:pt>
                <c:pt idx="1557">
                  <c:v>7785</c:v>
                </c:pt>
                <c:pt idx="1558">
                  <c:v>7790</c:v>
                </c:pt>
                <c:pt idx="1559">
                  <c:v>7795</c:v>
                </c:pt>
                <c:pt idx="1560">
                  <c:v>7800</c:v>
                </c:pt>
                <c:pt idx="1561">
                  <c:v>7805</c:v>
                </c:pt>
                <c:pt idx="1562">
                  <c:v>7810</c:v>
                </c:pt>
                <c:pt idx="1563">
                  <c:v>7815</c:v>
                </c:pt>
                <c:pt idx="1564">
                  <c:v>7820</c:v>
                </c:pt>
                <c:pt idx="1565">
                  <c:v>7825</c:v>
                </c:pt>
                <c:pt idx="1566">
                  <c:v>7830</c:v>
                </c:pt>
                <c:pt idx="1567">
                  <c:v>7835</c:v>
                </c:pt>
                <c:pt idx="1568">
                  <c:v>7840</c:v>
                </c:pt>
                <c:pt idx="1569">
                  <c:v>7845</c:v>
                </c:pt>
                <c:pt idx="1570">
                  <c:v>7850</c:v>
                </c:pt>
                <c:pt idx="1571">
                  <c:v>7855</c:v>
                </c:pt>
                <c:pt idx="1572">
                  <c:v>7860</c:v>
                </c:pt>
                <c:pt idx="1573">
                  <c:v>7865</c:v>
                </c:pt>
                <c:pt idx="1574">
                  <c:v>7870</c:v>
                </c:pt>
                <c:pt idx="1575">
                  <c:v>7875</c:v>
                </c:pt>
                <c:pt idx="1576">
                  <c:v>7880</c:v>
                </c:pt>
                <c:pt idx="1577">
                  <c:v>7885</c:v>
                </c:pt>
                <c:pt idx="1578">
                  <c:v>7890</c:v>
                </c:pt>
                <c:pt idx="1579">
                  <c:v>7895</c:v>
                </c:pt>
                <c:pt idx="1580">
                  <c:v>7900</c:v>
                </c:pt>
                <c:pt idx="1581">
                  <c:v>7905</c:v>
                </c:pt>
                <c:pt idx="1582">
                  <c:v>7910</c:v>
                </c:pt>
                <c:pt idx="1583">
                  <c:v>7915</c:v>
                </c:pt>
                <c:pt idx="1584">
                  <c:v>7920</c:v>
                </c:pt>
                <c:pt idx="1585">
                  <c:v>7925</c:v>
                </c:pt>
                <c:pt idx="1586">
                  <c:v>7930</c:v>
                </c:pt>
                <c:pt idx="1587">
                  <c:v>7935</c:v>
                </c:pt>
                <c:pt idx="1588">
                  <c:v>7940</c:v>
                </c:pt>
                <c:pt idx="1589">
                  <c:v>7945</c:v>
                </c:pt>
                <c:pt idx="1590">
                  <c:v>7950</c:v>
                </c:pt>
                <c:pt idx="1591">
                  <c:v>7955</c:v>
                </c:pt>
                <c:pt idx="1592">
                  <c:v>7960</c:v>
                </c:pt>
                <c:pt idx="1593">
                  <c:v>7965</c:v>
                </c:pt>
                <c:pt idx="1594">
                  <c:v>7970</c:v>
                </c:pt>
                <c:pt idx="1595">
                  <c:v>7975</c:v>
                </c:pt>
                <c:pt idx="1596">
                  <c:v>7980</c:v>
                </c:pt>
                <c:pt idx="1597">
                  <c:v>7985</c:v>
                </c:pt>
                <c:pt idx="1598">
                  <c:v>7990</c:v>
                </c:pt>
                <c:pt idx="1599">
                  <c:v>7995</c:v>
                </c:pt>
                <c:pt idx="1600">
                  <c:v>8000</c:v>
                </c:pt>
                <c:pt idx="1601">
                  <c:v>8005</c:v>
                </c:pt>
                <c:pt idx="1602">
                  <c:v>8010</c:v>
                </c:pt>
                <c:pt idx="1603">
                  <c:v>8015</c:v>
                </c:pt>
                <c:pt idx="1604">
                  <c:v>8020</c:v>
                </c:pt>
                <c:pt idx="1605">
                  <c:v>8025</c:v>
                </c:pt>
                <c:pt idx="1606">
                  <c:v>8030</c:v>
                </c:pt>
                <c:pt idx="1607">
                  <c:v>8035</c:v>
                </c:pt>
                <c:pt idx="1608">
                  <c:v>8040</c:v>
                </c:pt>
                <c:pt idx="1609">
                  <c:v>8045</c:v>
                </c:pt>
                <c:pt idx="1610">
                  <c:v>8050</c:v>
                </c:pt>
                <c:pt idx="1611">
                  <c:v>8055</c:v>
                </c:pt>
                <c:pt idx="1612">
                  <c:v>8060</c:v>
                </c:pt>
                <c:pt idx="1613">
                  <c:v>8065</c:v>
                </c:pt>
                <c:pt idx="1614">
                  <c:v>8070</c:v>
                </c:pt>
                <c:pt idx="1615">
                  <c:v>8075</c:v>
                </c:pt>
                <c:pt idx="1616">
                  <c:v>8080</c:v>
                </c:pt>
                <c:pt idx="1617">
                  <c:v>8085</c:v>
                </c:pt>
                <c:pt idx="1618">
                  <c:v>8090</c:v>
                </c:pt>
                <c:pt idx="1619">
                  <c:v>8095</c:v>
                </c:pt>
                <c:pt idx="1620">
                  <c:v>8100</c:v>
                </c:pt>
                <c:pt idx="1621">
                  <c:v>8105</c:v>
                </c:pt>
                <c:pt idx="1622">
                  <c:v>8110</c:v>
                </c:pt>
                <c:pt idx="1623">
                  <c:v>8115</c:v>
                </c:pt>
                <c:pt idx="1624">
                  <c:v>8120</c:v>
                </c:pt>
                <c:pt idx="1625">
                  <c:v>8125</c:v>
                </c:pt>
                <c:pt idx="1626">
                  <c:v>8130</c:v>
                </c:pt>
                <c:pt idx="1627">
                  <c:v>8135</c:v>
                </c:pt>
                <c:pt idx="1628">
                  <c:v>8140</c:v>
                </c:pt>
                <c:pt idx="1629">
                  <c:v>8145</c:v>
                </c:pt>
                <c:pt idx="1630">
                  <c:v>8150</c:v>
                </c:pt>
                <c:pt idx="1631">
                  <c:v>8155</c:v>
                </c:pt>
                <c:pt idx="1632">
                  <c:v>8160</c:v>
                </c:pt>
                <c:pt idx="1633">
                  <c:v>8165</c:v>
                </c:pt>
                <c:pt idx="1634">
                  <c:v>8170</c:v>
                </c:pt>
                <c:pt idx="1635">
                  <c:v>8175</c:v>
                </c:pt>
                <c:pt idx="1636">
                  <c:v>8180</c:v>
                </c:pt>
                <c:pt idx="1637">
                  <c:v>8185</c:v>
                </c:pt>
                <c:pt idx="1638">
                  <c:v>8190</c:v>
                </c:pt>
                <c:pt idx="1639">
                  <c:v>8195</c:v>
                </c:pt>
                <c:pt idx="1640">
                  <c:v>8200</c:v>
                </c:pt>
                <c:pt idx="1641">
                  <c:v>8205</c:v>
                </c:pt>
                <c:pt idx="1642">
                  <c:v>8210</c:v>
                </c:pt>
                <c:pt idx="1643">
                  <c:v>8215</c:v>
                </c:pt>
                <c:pt idx="1644">
                  <c:v>8220</c:v>
                </c:pt>
                <c:pt idx="1645">
                  <c:v>8225</c:v>
                </c:pt>
                <c:pt idx="1646">
                  <c:v>8230</c:v>
                </c:pt>
                <c:pt idx="1647">
                  <c:v>8235</c:v>
                </c:pt>
                <c:pt idx="1648">
                  <c:v>8240</c:v>
                </c:pt>
                <c:pt idx="1649">
                  <c:v>8245</c:v>
                </c:pt>
                <c:pt idx="1650">
                  <c:v>8250</c:v>
                </c:pt>
                <c:pt idx="1651">
                  <c:v>8255</c:v>
                </c:pt>
                <c:pt idx="1652">
                  <c:v>8260</c:v>
                </c:pt>
                <c:pt idx="1653">
                  <c:v>8265</c:v>
                </c:pt>
                <c:pt idx="1654">
                  <c:v>8270</c:v>
                </c:pt>
                <c:pt idx="1655">
                  <c:v>8275</c:v>
                </c:pt>
                <c:pt idx="1656">
                  <c:v>8280</c:v>
                </c:pt>
                <c:pt idx="1657">
                  <c:v>8285</c:v>
                </c:pt>
                <c:pt idx="1658">
                  <c:v>8290</c:v>
                </c:pt>
                <c:pt idx="1659">
                  <c:v>8295</c:v>
                </c:pt>
                <c:pt idx="1660">
                  <c:v>8300</c:v>
                </c:pt>
                <c:pt idx="1661">
                  <c:v>8305</c:v>
                </c:pt>
                <c:pt idx="1662">
                  <c:v>8310</c:v>
                </c:pt>
                <c:pt idx="1663">
                  <c:v>8315</c:v>
                </c:pt>
                <c:pt idx="1664">
                  <c:v>8320</c:v>
                </c:pt>
                <c:pt idx="1665">
                  <c:v>8325</c:v>
                </c:pt>
                <c:pt idx="1666">
                  <c:v>8330</c:v>
                </c:pt>
                <c:pt idx="1667">
                  <c:v>8335</c:v>
                </c:pt>
                <c:pt idx="1668">
                  <c:v>8340</c:v>
                </c:pt>
                <c:pt idx="1669">
                  <c:v>8345</c:v>
                </c:pt>
                <c:pt idx="1670">
                  <c:v>8350</c:v>
                </c:pt>
                <c:pt idx="1671">
                  <c:v>8355</c:v>
                </c:pt>
                <c:pt idx="1672">
                  <c:v>8360</c:v>
                </c:pt>
                <c:pt idx="1673">
                  <c:v>8365</c:v>
                </c:pt>
                <c:pt idx="1674">
                  <c:v>8370</c:v>
                </c:pt>
                <c:pt idx="1675">
                  <c:v>8375</c:v>
                </c:pt>
                <c:pt idx="1676">
                  <c:v>8380</c:v>
                </c:pt>
                <c:pt idx="1677">
                  <c:v>8385</c:v>
                </c:pt>
                <c:pt idx="1678">
                  <c:v>8390</c:v>
                </c:pt>
                <c:pt idx="1679">
                  <c:v>8395</c:v>
                </c:pt>
                <c:pt idx="1680">
                  <c:v>8400</c:v>
                </c:pt>
                <c:pt idx="1681">
                  <c:v>8405</c:v>
                </c:pt>
                <c:pt idx="1682">
                  <c:v>8410</c:v>
                </c:pt>
                <c:pt idx="1683">
                  <c:v>8415</c:v>
                </c:pt>
                <c:pt idx="1684">
                  <c:v>8420</c:v>
                </c:pt>
                <c:pt idx="1685">
                  <c:v>8425</c:v>
                </c:pt>
                <c:pt idx="1686">
                  <c:v>8430</c:v>
                </c:pt>
                <c:pt idx="1687">
                  <c:v>8435</c:v>
                </c:pt>
                <c:pt idx="1688">
                  <c:v>8440</c:v>
                </c:pt>
                <c:pt idx="1689">
                  <c:v>8445</c:v>
                </c:pt>
                <c:pt idx="1690">
                  <c:v>8450</c:v>
                </c:pt>
                <c:pt idx="1691">
                  <c:v>8455</c:v>
                </c:pt>
                <c:pt idx="1692">
                  <c:v>8460</c:v>
                </c:pt>
                <c:pt idx="1693">
                  <c:v>8465</c:v>
                </c:pt>
                <c:pt idx="1694">
                  <c:v>8470</c:v>
                </c:pt>
                <c:pt idx="1695">
                  <c:v>8475</c:v>
                </c:pt>
                <c:pt idx="1696">
                  <c:v>8480</c:v>
                </c:pt>
                <c:pt idx="1697">
                  <c:v>8485</c:v>
                </c:pt>
                <c:pt idx="1698">
                  <c:v>8490</c:v>
                </c:pt>
                <c:pt idx="1699">
                  <c:v>8495</c:v>
                </c:pt>
                <c:pt idx="1700">
                  <c:v>8500</c:v>
                </c:pt>
                <c:pt idx="1701">
                  <c:v>8505</c:v>
                </c:pt>
                <c:pt idx="1702">
                  <c:v>8510</c:v>
                </c:pt>
                <c:pt idx="1703">
                  <c:v>8515</c:v>
                </c:pt>
                <c:pt idx="1704">
                  <c:v>8520</c:v>
                </c:pt>
                <c:pt idx="1705">
                  <c:v>8525</c:v>
                </c:pt>
                <c:pt idx="1706">
                  <c:v>8530</c:v>
                </c:pt>
                <c:pt idx="1707">
                  <c:v>8535</c:v>
                </c:pt>
                <c:pt idx="1708">
                  <c:v>8540</c:v>
                </c:pt>
                <c:pt idx="1709">
                  <c:v>8545</c:v>
                </c:pt>
                <c:pt idx="1710">
                  <c:v>8550</c:v>
                </c:pt>
                <c:pt idx="1711">
                  <c:v>8555</c:v>
                </c:pt>
                <c:pt idx="1712">
                  <c:v>8560</c:v>
                </c:pt>
                <c:pt idx="1713">
                  <c:v>8565</c:v>
                </c:pt>
                <c:pt idx="1714">
                  <c:v>8570</c:v>
                </c:pt>
                <c:pt idx="1715">
                  <c:v>8575</c:v>
                </c:pt>
                <c:pt idx="1716">
                  <c:v>8580</c:v>
                </c:pt>
                <c:pt idx="1717">
                  <c:v>8585</c:v>
                </c:pt>
                <c:pt idx="1718">
                  <c:v>8590</c:v>
                </c:pt>
                <c:pt idx="1719">
                  <c:v>8595</c:v>
                </c:pt>
                <c:pt idx="1720">
                  <c:v>8600</c:v>
                </c:pt>
                <c:pt idx="1721">
                  <c:v>8605</c:v>
                </c:pt>
                <c:pt idx="1722">
                  <c:v>8610</c:v>
                </c:pt>
                <c:pt idx="1723">
                  <c:v>8615</c:v>
                </c:pt>
                <c:pt idx="1724">
                  <c:v>8620</c:v>
                </c:pt>
                <c:pt idx="1725">
                  <c:v>8625</c:v>
                </c:pt>
                <c:pt idx="1726">
                  <c:v>8630</c:v>
                </c:pt>
                <c:pt idx="1727">
                  <c:v>8635</c:v>
                </c:pt>
                <c:pt idx="1728">
                  <c:v>8640</c:v>
                </c:pt>
                <c:pt idx="1729">
                  <c:v>8645</c:v>
                </c:pt>
                <c:pt idx="1730">
                  <c:v>8650</c:v>
                </c:pt>
                <c:pt idx="1731">
                  <c:v>8655</c:v>
                </c:pt>
                <c:pt idx="1732">
                  <c:v>8660</c:v>
                </c:pt>
                <c:pt idx="1733">
                  <c:v>8665</c:v>
                </c:pt>
                <c:pt idx="1734">
                  <c:v>8670</c:v>
                </c:pt>
                <c:pt idx="1735">
                  <c:v>8675</c:v>
                </c:pt>
                <c:pt idx="1736">
                  <c:v>8680</c:v>
                </c:pt>
                <c:pt idx="1737">
                  <c:v>8685</c:v>
                </c:pt>
                <c:pt idx="1738">
                  <c:v>8690</c:v>
                </c:pt>
                <c:pt idx="1739">
                  <c:v>8695</c:v>
                </c:pt>
                <c:pt idx="1740">
                  <c:v>8700</c:v>
                </c:pt>
                <c:pt idx="1741">
                  <c:v>8705</c:v>
                </c:pt>
                <c:pt idx="1742">
                  <c:v>8710</c:v>
                </c:pt>
                <c:pt idx="1743">
                  <c:v>8715</c:v>
                </c:pt>
                <c:pt idx="1744">
                  <c:v>8720</c:v>
                </c:pt>
                <c:pt idx="1745">
                  <c:v>8725</c:v>
                </c:pt>
                <c:pt idx="1746">
                  <c:v>8730</c:v>
                </c:pt>
                <c:pt idx="1747">
                  <c:v>8735</c:v>
                </c:pt>
                <c:pt idx="1748">
                  <c:v>8740</c:v>
                </c:pt>
                <c:pt idx="1749">
                  <c:v>8745</c:v>
                </c:pt>
                <c:pt idx="1750">
                  <c:v>8750</c:v>
                </c:pt>
                <c:pt idx="1751">
                  <c:v>8755</c:v>
                </c:pt>
                <c:pt idx="1752">
                  <c:v>8760</c:v>
                </c:pt>
                <c:pt idx="1753">
                  <c:v>8765</c:v>
                </c:pt>
                <c:pt idx="1754">
                  <c:v>8770</c:v>
                </c:pt>
                <c:pt idx="1755">
                  <c:v>8775</c:v>
                </c:pt>
                <c:pt idx="1756">
                  <c:v>8780</c:v>
                </c:pt>
                <c:pt idx="1757">
                  <c:v>8785</c:v>
                </c:pt>
                <c:pt idx="1758">
                  <c:v>8790</c:v>
                </c:pt>
                <c:pt idx="1759">
                  <c:v>8795</c:v>
                </c:pt>
                <c:pt idx="1760">
                  <c:v>8800</c:v>
                </c:pt>
                <c:pt idx="1761">
                  <c:v>8805</c:v>
                </c:pt>
                <c:pt idx="1762">
                  <c:v>8810</c:v>
                </c:pt>
                <c:pt idx="1763">
                  <c:v>8815</c:v>
                </c:pt>
                <c:pt idx="1764">
                  <c:v>8820</c:v>
                </c:pt>
                <c:pt idx="1765">
                  <c:v>8825</c:v>
                </c:pt>
                <c:pt idx="1766">
                  <c:v>8830</c:v>
                </c:pt>
                <c:pt idx="1767">
                  <c:v>8835</c:v>
                </c:pt>
                <c:pt idx="1768">
                  <c:v>8840</c:v>
                </c:pt>
                <c:pt idx="1769">
                  <c:v>8845</c:v>
                </c:pt>
                <c:pt idx="1770">
                  <c:v>8850</c:v>
                </c:pt>
                <c:pt idx="1771">
                  <c:v>8855</c:v>
                </c:pt>
                <c:pt idx="1772">
                  <c:v>8860</c:v>
                </c:pt>
                <c:pt idx="1773">
                  <c:v>8865</c:v>
                </c:pt>
                <c:pt idx="1774">
                  <c:v>8870</c:v>
                </c:pt>
                <c:pt idx="1775">
                  <c:v>8875</c:v>
                </c:pt>
                <c:pt idx="1776">
                  <c:v>8880</c:v>
                </c:pt>
                <c:pt idx="1777">
                  <c:v>8885</c:v>
                </c:pt>
                <c:pt idx="1778">
                  <c:v>8890</c:v>
                </c:pt>
                <c:pt idx="1779">
                  <c:v>8895</c:v>
                </c:pt>
                <c:pt idx="1780">
                  <c:v>8900</c:v>
                </c:pt>
                <c:pt idx="1781">
                  <c:v>8905</c:v>
                </c:pt>
                <c:pt idx="1782">
                  <c:v>8910</c:v>
                </c:pt>
                <c:pt idx="1783">
                  <c:v>8915</c:v>
                </c:pt>
                <c:pt idx="1784">
                  <c:v>8920</c:v>
                </c:pt>
                <c:pt idx="1785">
                  <c:v>8925</c:v>
                </c:pt>
                <c:pt idx="1786">
                  <c:v>8930</c:v>
                </c:pt>
                <c:pt idx="1787">
                  <c:v>8935</c:v>
                </c:pt>
                <c:pt idx="1788">
                  <c:v>8940</c:v>
                </c:pt>
                <c:pt idx="1789">
                  <c:v>8945</c:v>
                </c:pt>
                <c:pt idx="1790">
                  <c:v>8950</c:v>
                </c:pt>
                <c:pt idx="1791">
                  <c:v>8955</c:v>
                </c:pt>
                <c:pt idx="1792">
                  <c:v>8960</c:v>
                </c:pt>
                <c:pt idx="1793">
                  <c:v>8965</c:v>
                </c:pt>
                <c:pt idx="1794">
                  <c:v>8970</c:v>
                </c:pt>
                <c:pt idx="1795">
                  <c:v>8975</c:v>
                </c:pt>
                <c:pt idx="1796">
                  <c:v>8980</c:v>
                </c:pt>
                <c:pt idx="1797">
                  <c:v>8985</c:v>
                </c:pt>
                <c:pt idx="1798">
                  <c:v>8990</c:v>
                </c:pt>
                <c:pt idx="1799">
                  <c:v>8995</c:v>
                </c:pt>
                <c:pt idx="1800">
                  <c:v>9000</c:v>
                </c:pt>
                <c:pt idx="1801">
                  <c:v>9005</c:v>
                </c:pt>
                <c:pt idx="1802">
                  <c:v>9010</c:v>
                </c:pt>
                <c:pt idx="1803">
                  <c:v>9015</c:v>
                </c:pt>
                <c:pt idx="1804">
                  <c:v>9020</c:v>
                </c:pt>
                <c:pt idx="1805">
                  <c:v>9025</c:v>
                </c:pt>
                <c:pt idx="1806">
                  <c:v>9030</c:v>
                </c:pt>
                <c:pt idx="1807">
                  <c:v>9035</c:v>
                </c:pt>
                <c:pt idx="1808">
                  <c:v>9040</c:v>
                </c:pt>
                <c:pt idx="1809">
                  <c:v>9045</c:v>
                </c:pt>
                <c:pt idx="1810">
                  <c:v>9050</c:v>
                </c:pt>
                <c:pt idx="1811">
                  <c:v>9055</c:v>
                </c:pt>
                <c:pt idx="1812">
                  <c:v>9060</c:v>
                </c:pt>
                <c:pt idx="1813">
                  <c:v>9065</c:v>
                </c:pt>
                <c:pt idx="1814">
                  <c:v>9070</c:v>
                </c:pt>
                <c:pt idx="1815">
                  <c:v>9075</c:v>
                </c:pt>
                <c:pt idx="1816">
                  <c:v>9080</c:v>
                </c:pt>
                <c:pt idx="1817">
                  <c:v>9085</c:v>
                </c:pt>
                <c:pt idx="1818">
                  <c:v>9090</c:v>
                </c:pt>
                <c:pt idx="1819">
                  <c:v>9095</c:v>
                </c:pt>
                <c:pt idx="1820">
                  <c:v>9100</c:v>
                </c:pt>
                <c:pt idx="1821">
                  <c:v>9105</c:v>
                </c:pt>
                <c:pt idx="1822">
                  <c:v>9110</c:v>
                </c:pt>
                <c:pt idx="1823">
                  <c:v>9115</c:v>
                </c:pt>
                <c:pt idx="1824">
                  <c:v>9120</c:v>
                </c:pt>
                <c:pt idx="1825">
                  <c:v>9125</c:v>
                </c:pt>
                <c:pt idx="1826">
                  <c:v>9130</c:v>
                </c:pt>
                <c:pt idx="1827">
                  <c:v>9135</c:v>
                </c:pt>
                <c:pt idx="1828">
                  <c:v>9140</c:v>
                </c:pt>
                <c:pt idx="1829">
                  <c:v>9145</c:v>
                </c:pt>
                <c:pt idx="1830">
                  <c:v>9150</c:v>
                </c:pt>
                <c:pt idx="1831">
                  <c:v>9155</c:v>
                </c:pt>
                <c:pt idx="1832">
                  <c:v>9160</c:v>
                </c:pt>
                <c:pt idx="1833">
                  <c:v>9165</c:v>
                </c:pt>
                <c:pt idx="1834">
                  <c:v>9170</c:v>
                </c:pt>
                <c:pt idx="1835">
                  <c:v>9175</c:v>
                </c:pt>
                <c:pt idx="1836">
                  <c:v>9180</c:v>
                </c:pt>
                <c:pt idx="1837">
                  <c:v>9185</c:v>
                </c:pt>
                <c:pt idx="1838">
                  <c:v>9190</c:v>
                </c:pt>
                <c:pt idx="1839">
                  <c:v>9195</c:v>
                </c:pt>
                <c:pt idx="1840">
                  <c:v>9200</c:v>
                </c:pt>
                <c:pt idx="1841">
                  <c:v>9205</c:v>
                </c:pt>
                <c:pt idx="1842">
                  <c:v>9210</c:v>
                </c:pt>
                <c:pt idx="1843">
                  <c:v>9215</c:v>
                </c:pt>
                <c:pt idx="1844">
                  <c:v>9220</c:v>
                </c:pt>
                <c:pt idx="1845">
                  <c:v>9225</c:v>
                </c:pt>
                <c:pt idx="1846">
                  <c:v>9230</c:v>
                </c:pt>
                <c:pt idx="1847">
                  <c:v>9235</c:v>
                </c:pt>
                <c:pt idx="1848">
                  <c:v>9240</c:v>
                </c:pt>
                <c:pt idx="1849">
                  <c:v>9245</c:v>
                </c:pt>
                <c:pt idx="1850">
                  <c:v>9250</c:v>
                </c:pt>
                <c:pt idx="1851">
                  <c:v>9255</c:v>
                </c:pt>
                <c:pt idx="1852">
                  <c:v>9260</c:v>
                </c:pt>
                <c:pt idx="1853">
                  <c:v>9265</c:v>
                </c:pt>
                <c:pt idx="1854">
                  <c:v>9270</c:v>
                </c:pt>
                <c:pt idx="1855">
                  <c:v>9275</c:v>
                </c:pt>
                <c:pt idx="1856">
                  <c:v>9280</c:v>
                </c:pt>
                <c:pt idx="1857">
                  <c:v>9285</c:v>
                </c:pt>
                <c:pt idx="1858">
                  <c:v>9290</c:v>
                </c:pt>
                <c:pt idx="1859">
                  <c:v>9295</c:v>
                </c:pt>
                <c:pt idx="1860">
                  <c:v>9300</c:v>
                </c:pt>
                <c:pt idx="1861">
                  <c:v>9305</c:v>
                </c:pt>
                <c:pt idx="1862">
                  <c:v>9310</c:v>
                </c:pt>
                <c:pt idx="1863">
                  <c:v>9315</c:v>
                </c:pt>
                <c:pt idx="1864">
                  <c:v>9320</c:v>
                </c:pt>
                <c:pt idx="1865">
                  <c:v>9325</c:v>
                </c:pt>
                <c:pt idx="1866">
                  <c:v>9330</c:v>
                </c:pt>
                <c:pt idx="1867">
                  <c:v>9335</c:v>
                </c:pt>
                <c:pt idx="1868">
                  <c:v>9340</c:v>
                </c:pt>
                <c:pt idx="1869">
                  <c:v>9345</c:v>
                </c:pt>
                <c:pt idx="1870">
                  <c:v>9350</c:v>
                </c:pt>
                <c:pt idx="1871">
                  <c:v>9355</c:v>
                </c:pt>
                <c:pt idx="1872">
                  <c:v>9360</c:v>
                </c:pt>
                <c:pt idx="1873">
                  <c:v>9365</c:v>
                </c:pt>
                <c:pt idx="1874">
                  <c:v>9370</c:v>
                </c:pt>
                <c:pt idx="1875">
                  <c:v>9375</c:v>
                </c:pt>
                <c:pt idx="1876">
                  <c:v>9380</c:v>
                </c:pt>
                <c:pt idx="1877">
                  <c:v>9385</c:v>
                </c:pt>
                <c:pt idx="1878">
                  <c:v>9390</c:v>
                </c:pt>
                <c:pt idx="1879">
                  <c:v>9395</c:v>
                </c:pt>
                <c:pt idx="1880">
                  <c:v>9400</c:v>
                </c:pt>
                <c:pt idx="1881">
                  <c:v>9405</c:v>
                </c:pt>
                <c:pt idx="1882">
                  <c:v>9410</c:v>
                </c:pt>
                <c:pt idx="1883">
                  <c:v>9415</c:v>
                </c:pt>
                <c:pt idx="1884">
                  <c:v>9420</c:v>
                </c:pt>
                <c:pt idx="1885">
                  <c:v>9425</c:v>
                </c:pt>
                <c:pt idx="1886">
                  <c:v>9430</c:v>
                </c:pt>
                <c:pt idx="1887">
                  <c:v>9435</c:v>
                </c:pt>
                <c:pt idx="1888">
                  <c:v>9440</c:v>
                </c:pt>
                <c:pt idx="1889">
                  <c:v>9445</c:v>
                </c:pt>
                <c:pt idx="1890">
                  <c:v>9450</c:v>
                </c:pt>
                <c:pt idx="1891">
                  <c:v>9455</c:v>
                </c:pt>
                <c:pt idx="1892">
                  <c:v>9460</c:v>
                </c:pt>
                <c:pt idx="1893">
                  <c:v>9465</c:v>
                </c:pt>
                <c:pt idx="1894">
                  <c:v>9470</c:v>
                </c:pt>
                <c:pt idx="1895">
                  <c:v>9475</c:v>
                </c:pt>
                <c:pt idx="1896">
                  <c:v>9480</c:v>
                </c:pt>
                <c:pt idx="1897">
                  <c:v>9485</c:v>
                </c:pt>
                <c:pt idx="1898">
                  <c:v>9490</c:v>
                </c:pt>
                <c:pt idx="1899">
                  <c:v>9495</c:v>
                </c:pt>
                <c:pt idx="1900">
                  <c:v>9500</c:v>
                </c:pt>
                <c:pt idx="1901">
                  <c:v>9505</c:v>
                </c:pt>
                <c:pt idx="1902">
                  <c:v>9510</c:v>
                </c:pt>
                <c:pt idx="1903">
                  <c:v>9515</c:v>
                </c:pt>
                <c:pt idx="1904">
                  <c:v>9520</c:v>
                </c:pt>
                <c:pt idx="1905">
                  <c:v>9525</c:v>
                </c:pt>
                <c:pt idx="1906">
                  <c:v>9530</c:v>
                </c:pt>
                <c:pt idx="1907">
                  <c:v>9535</c:v>
                </c:pt>
                <c:pt idx="1908">
                  <c:v>9540</c:v>
                </c:pt>
                <c:pt idx="1909">
                  <c:v>9545</c:v>
                </c:pt>
                <c:pt idx="1910">
                  <c:v>9550</c:v>
                </c:pt>
                <c:pt idx="1911">
                  <c:v>9555</c:v>
                </c:pt>
                <c:pt idx="1912">
                  <c:v>9560</c:v>
                </c:pt>
                <c:pt idx="1913">
                  <c:v>9565</c:v>
                </c:pt>
                <c:pt idx="1914">
                  <c:v>9570</c:v>
                </c:pt>
                <c:pt idx="1915">
                  <c:v>9575</c:v>
                </c:pt>
                <c:pt idx="1916">
                  <c:v>9580</c:v>
                </c:pt>
                <c:pt idx="1917">
                  <c:v>9585</c:v>
                </c:pt>
                <c:pt idx="1918">
                  <c:v>9590</c:v>
                </c:pt>
                <c:pt idx="1919">
                  <c:v>9595</c:v>
                </c:pt>
                <c:pt idx="1920">
                  <c:v>9600</c:v>
                </c:pt>
                <c:pt idx="1921">
                  <c:v>9605</c:v>
                </c:pt>
                <c:pt idx="1922">
                  <c:v>9610</c:v>
                </c:pt>
                <c:pt idx="1923">
                  <c:v>9615</c:v>
                </c:pt>
                <c:pt idx="1924">
                  <c:v>9620</c:v>
                </c:pt>
                <c:pt idx="1925">
                  <c:v>9625</c:v>
                </c:pt>
                <c:pt idx="1926">
                  <c:v>9630</c:v>
                </c:pt>
                <c:pt idx="1927">
                  <c:v>9635</c:v>
                </c:pt>
                <c:pt idx="1928">
                  <c:v>9640</c:v>
                </c:pt>
                <c:pt idx="1929">
                  <c:v>9645</c:v>
                </c:pt>
                <c:pt idx="1930">
                  <c:v>9650</c:v>
                </c:pt>
                <c:pt idx="1931">
                  <c:v>9655</c:v>
                </c:pt>
                <c:pt idx="1932">
                  <c:v>9660</c:v>
                </c:pt>
                <c:pt idx="1933">
                  <c:v>9665</c:v>
                </c:pt>
                <c:pt idx="1934">
                  <c:v>9670</c:v>
                </c:pt>
                <c:pt idx="1935">
                  <c:v>9675</c:v>
                </c:pt>
                <c:pt idx="1936">
                  <c:v>9680</c:v>
                </c:pt>
                <c:pt idx="1937">
                  <c:v>9685</c:v>
                </c:pt>
                <c:pt idx="1938">
                  <c:v>9690</c:v>
                </c:pt>
                <c:pt idx="1939">
                  <c:v>9695</c:v>
                </c:pt>
                <c:pt idx="1940">
                  <c:v>9700</c:v>
                </c:pt>
                <c:pt idx="1941">
                  <c:v>9705</c:v>
                </c:pt>
                <c:pt idx="1942">
                  <c:v>9710</c:v>
                </c:pt>
                <c:pt idx="1943">
                  <c:v>9715</c:v>
                </c:pt>
                <c:pt idx="1944">
                  <c:v>9720</c:v>
                </c:pt>
                <c:pt idx="1945">
                  <c:v>9725</c:v>
                </c:pt>
                <c:pt idx="1946">
                  <c:v>9730</c:v>
                </c:pt>
                <c:pt idx="1947">
                  <c:v>9735</c:v>
                </c:pt>
                <c:pt idx="1948">
                  <c:v>9740</c:v>
                </c:pt>
                <c:pt idx="1949">
                  <c:v>9745</c:v>
                </c:pt>
                <c:pt idx="1950">
                  <c:v>9750</c:v>
                </c:pt>
                <c:pt idx="1951">
                  <c:v>9755</c:v>
                </c:pt>
                <c:pt idx="1952">
                  <c:v>9760</c:v>
                </c:pt>
                <c:pt idx="1953">
                  <c:v>9765</c:v>
                </c:pt>
                <c:pt idx="1954">
                  <c:v>9770</c:v>
                </c:pt>
                <c:pt idx="1955">
                  <c:v>9775</c:v>
                </c:pt>
                <c:pt idx="1956">
                  <c:v>9780</c:v>
                </c:pt>
                <c:pt idx="1957">
                  <c:v>9785</c:v>
                </c:pt>
                <c:pt idx="1958">
                  <c:v>9790</c:v>
                </c:pt>
                <c:pt idx="1959">
                  <c:v>9795</c:v>
                </c:pt>
                <c:pt idx="1960">
                  <c:v>9800</c:v>
                </c:pt>
                <c:pt idx="1961">
                  <c:v>9805</c:v>
                </c:pt>
                <c:pt idx="1962">
                  <c:v>9810</c:v>
                </c:pt>
                <c:pt idx="1963">
                  <c:v>9815</c:v>
                </c:pt>
                <c:pt idx="1964">
                  <c:v>9820</c:v>
                </c:pt>
                <c:pt idx="1965">
                  <c:v>9825</c:v>
                </c:pt>
                <c:pt idx="1966">
                  <c:v>9830</c:v>
                </c:pt>
                <c:pt idx="1967">
                  <c:v>9835</c:v>
                </c:pt>
                <c:pt idx="1968">
                  <c:v>9840</c:v>
                </c:pt>
                <c:pt idx="1969">
                  <c:v>9845</c:v>
                </c:pt>
                <c:pt idx="1970">
                  <c:v>9850</c:v>
                </c:pt>
                <c:pt idx="1971">
                  <c:v>9855</c:v>
                </c:pt>
                <c:pt idx="1972">
                  <c:v>9860</c:v>
                </c:pt>
                <c:pt idx="1973">
                  <c:v>9865</c:v>
                </c:pt>
                <c:pt idx="1974">
                  <c:v>9870</c:v>
                </c:pt>
                <c:pt idx="1975">
                  <c:v>9875</c:v>
                </c:pt>
                <c:pt idx="1976">
                  <c:v>9880</c:v>
                </c:pt>
                <c:pt idx="1977">
                  <c:v>9885</c:v>
                </c:pt>
                <c:pt idx="1978">
                  <c:v>9890</c:v>
                </c:pt>
                <c:pt idx="1979">
                  <c:v>9895</c:v>
                </c:pt>
                <c:pt idx="1980">
                  <c:v>9900</c:v>
                </c:pt>
                <c:pt idx="1981">
                  <c:v>9905</c:v>
                </c:pt>
                <c:pt idx="1982">
                  <c:v>9910</c:v>
                </c:pt>
                <c:pt idx="1983">
                  <c:v>9915</c:v>
                </c:pt>
                <c:pt idx="1984">
                  <c:v>9920</c:v>
                </c:pt>
                <c:pt idx="1985">
                  <c:v>9925</c:v>
                </c:pt>
                <c:pt idx="1986">
                  <c:v>9930</c:v>
                </c:pt>
                <c:pt idx="1987">
                  <c:v>9935</c:v>
                </c:pt>
                <c:pt idx="1988">
                  <c:v>9940</c:v>
                </c:pt>
                <c:pt idx="1989">
                  <c:v>9945</c:v>
                </c:pt>
                <c:pt idx="1990">
                  <c:v>9950</c:v>
                </c:pt>
                <c:pt idx="1991">
                  <c:v>9955</c:v>
                </c:pt>
                <c:pt idx="1992">
                  <c:v>9960</c:v>
                </c:pt>
                <c:pt idx="1993">
                  <c:v>9965</c:v>
                </c:pt>
                <c:pt idx="1994">
                  <c:v>9970</c:v>
                </c:pt>
                <c:pt idx="1995">
                  <c:v>9975</c:v>
                </c:pt>
                <c:pt idx="1996">
                  <c:v>9980</c:v>
                </c:pt>
                <c:pt idx="1997">
                  <c:v>9985</c:v>
                </c:pt>
                <c:pt idx="1998">
                  <c:v>9990</c:v>
                </c:pt>
                <c:pt idx="1999">
                  <c:v>9995</c:v>
                </c:pt>
                <c:pt idx="2000">
                  <c:v>10000</c:v>
                </c:pt>
                <c:pt idx="2001">
                  <c:v>10005</c:v>
                </c:pt>
                <c:pt idx="2002">
                  <c:v>10010</c:v>
                </c:pt>
                <c:pt idx="2003">
                  <c:v>10015</c:v>
                </c:pt>
                <c:pt idx="2004">
                  <c:v>10020</c:v>
                </c:pt>
                <c:pt idx="2005">
                  <c:v>10025</c:v>
                </c:pt>
                <c:pt idx="2006">
                  <c:v>10030</c:v>
                </c:pt>
                <c:pt idx="2007">
                  <c:v>10035</c:v>
                </c:pt>
                <c:pt idx="2008">
                  <c:v>10040</c:v>
                </c:pt>
                <c:pt idx="2009">
                  <c:v>10045</c:v>
                </c:pt>
                <c:pt idx="2010">
                  <c:v>10050</c:v>
                </c:pt>
                <c:pt idx="2011">
                  <c:v>10055</c:v>
                </c:pt>
                <c:pt idx="2012">
                  <c:v>10060</c:v>
                </c:pt>
                <c:pt idx="2013">
                  <c:v>10065</c:v>
                </c:pt>
                <c:pt idx="2014">
                  <c:v>10070</c:v>
                </c:pt>
                <c:pt idx="2015">
                  <c:v>10075</c:v>
                </c:pt>
                <c:pt idx="2016">
                  <c:v>10080</c:v>
                </c:pt>
                <c:pt idx="2017">
                  <c:v>10085</c:v>
                </c:pt>
                <c:pt idx="2018">
                  <c:v>10090</c:v>
                </c:pt>
                <c:pt idx="2019">
                  <c:v>10095</c:v>
                </c:pt>
                <c:pt idx="2020">
                  <c:v>10100</c:v>
                </c:pt>
                <c:pt idx="2021">
                  <c:v>10105</c:v>
                </c:pt>
                <c:pt idx="2022">
                  <c:v>10110</c:v>
                </c:pt>
                <c:pt idx="2023">
                  <c:v>10115</c:v>
                </c:pt>
                <c:pt idx="2024">
                  <c:v>10120</c:v>
                </c:pt>
                <c:pt idx="2025">
                  <c:v>10125</c:v>
                </c:pt>
                <c:pt idx="2026">
                  <c:v>10130</c:v>
                </c:pt>
                <c:pt idx="2027">
                  <c:v>10135</c:v>
                </c:pt>
                <c:pt idx="2028">
                  <c:v>10140</c:v>
                </c:pt>
                <c:pt idx="2029">
                  <c:v>10145</c:v>
                </c:pt>
                <c:pt idx="2030">
                  <c:v>10150</c:v>
                </c:pt>
                <c:pt idx="2031">
                  <c:v>10155</c:v>
                </c:pt>
                <c:pt idx="2032">
                  <c:v>10160</c:v>
                </c:pt>
                <c:pt idx="2033">
                  <c:v>10165</c:v>
                </c:pt>
                <c:pt idx="2034">
                  <c:v>10170</c:v>
                </c:pt>
                <c:pt idx="2035">
                  <c:v>10175</c:v>
                </c:pt>
                <c:pt idx="2036">
                  <c:v>10180</c:v>
                </c:pt>
                <c:pt idx="2037">
                  <c:v>10185</c:v>
                </c:pt>
                <c:pt idx="2038">
                  <c:v>10190</c:v>
                </c:pt>
                <c:pt idx="2039">
                  <c:v>10195</c:v>
                </c:pt>
                <c:pt idx="2040">
                  <c:v>10200</c:v>
                </c:pt>
                <c:pt idx="2041">
                  <c:v>10205</c:v>
                </c:pt>
                <c:pt idx="2042">
                  <c:v>10210</c:v>
                </c:pt>
                <c:pt idx="2043">
                  <c:v>10215</c:v>
                </c:pt>
                <c:pt idx="2044">
                  <c:v>10220</c:v>
                </c:pt>
                <c:pt idx="2045">
                  <c:v>10225</c:v>
                </c:pt>
                <c:pt idx="2046">
                  <c:v>10230</c:v>
                </c:pt>
                <c:pt idx="2047">
                  <c:v>10235</c:v>
                </c:pt>
                <c:pt idx="2048">
                  <c:v>10240</c:v>
                </c:pt>
                <c:pt idx="2049">
                  <c:v>10245</c:v>
                </c:pt>
                <c:pt idx="2050">
                  <c:v>10250</c:v>
                </c:pt>
                <c:pt idx="2051">
                  <c:v>10255</c:v>
                </c:pt>
                <c:pt idx="2052">
                  <c:v>10260</c:v>
                </c:pt>
                <c:pt idx="2053">
                  <c:v>10265</c:v>
                </c:pt>
                <c:pt idx="2054">
                  <c:v>10270</c:v>
                </c:pt>
                <c:pt idx="2055">
                  <c:v>10275</c:v>
                </c:pt>
                <c:pt idx="2056">
                  <c:v>10280</c:v>
                </c:pt>
                <c:pt idx="2057">
                  <c:v>10285</c:v>
                </c:pt>
                <c:pt idx="2058">
                  <c:v>10290</c:v>
                </c:pt>
                <c:pt idx="2059">
                  <c:v>10295</c:v>
                </c:pt>
                <c:pt idx="2060">
                  <c:v>10300</c:v>
                </c:pt>
                <c:pt idx="2061">
                  <c:v>10305</c:v>
                </c:pt>
                <c:pt idx="2062">
                  <c:v>10310</c:v>
                </c:pt>
                <c:pt idx="2063">
                  <c:v>10315</c:v>
                </c:pt>
                <c:pt idx="2064">
                  <c:v>10320</c:v>
                </c:pt>
                <c:pt idx="2065">
                  <c:v>10325</c:v>
                </c:pt>
                <c:pt idx="2066">
                  <c:v>10330</c:v>
                </c:pt>
                <c:pt idx="2067">
                  <c:v>10335</c:v>
                </c:pt>
                <c:pt idx="2068">
                  <c:v>10340</c:v>
                </c:pt>
                <c:pt idx="2069">
                  <c:v>10345</c:v>
                </c:pt>
                <c:pt idx="2070">
                  <c:v>10350</c:v>
                </c:pt>
                <c:pt idx="2071">
                  <c:v>10355</c:v>
                </c:pt>
                <c:pt idx="2072">
                  <c:v>10360</c:v>
                </c:pt>
                <c:pt idx="2073">
                  <c:v>10365</c:v>
                </c:pt>
                <c:pt idx="2074">
                  <c:v>10370</c:v>
                </c:pt>
                <c:pt idx="2075">
                  <c:v>10375</c:v>
                </c:pt>
                <c:pt idx="2076">
                  <c:v>10380</c:v>
                </c:pt>
                <c:pt idx="2077">
                  <c:v>10385</c:v>
                </c:pt>
                <c:pt idx="2078">
                  <c:v>10390</c:v>
                </c:pt>
                <c:pt idx="2079">
                  <c:v>10395</c:v>
                </c:pt>
                <c:pt idx="2080">
                  <c:v>10400</c:v>
                </c:pt>
                <c:pt idx="2081">
                  <c:v>10405</c:v>
                </c:pt>
                <c:pt idx="2082">
                  <c:v>10410</c:v>
                </c:pt>
                <c:pt idx="2083">
                  <c:v>10415</c:v>
                </c:pt>
                <c:pt idx="2084">
                  <c:v>10420</c:v>
                </c:pt>
                <c:pt idx="2085">
                  <c:v>10425</c:v>
                </c:pt>
                <c:pt idx="2086">
                  <c:v>10430</c:v>
                </c:pt>
                <c:pt idx="2087">
                  <c:v>10435</c:v>
                </c:pt>
                <c:pt idx="2088">
                  <c:v>10440</c:v>
                </c:pt>
                <c:pt idx="2089">
                  <c:v>10445</c:v>
                </c:pt>
                <c:pt idx="2090">
                  <c:v>10450</c:v>
                </c:pt>
                <c:pt idx="2091">
                  <c:v>10455</c:v>
                </c:pt>
                <c:pt idx="2092">
                  <c:v>10460</c:v>
                </c:pt>
                <c:pt idx="2093">
                  <c:v>10465</c:v>
                </c:pt>
                <c:pt idx="2094">
                  <c:v>10470</c:v>
                </c:pt>
                <c:pt idx="2095">
                  <c:v>10475</c:v>
                </c:pt>
                <c:pt idx="2096">
                  <c:v>10480</c:v>
                </c:pt>
                <c:pt idx="2097">
                  <c:v>10485</c:v>
                </c:pt>
                <c:pt idx="2098">
                  <c:v>10490</c:v>
                </c:pt>
                <c:pt idx="2099">
                  <c:v>10495</c:v>
                </c:pt>
                <c:pt idx="2100">
                  <c:v>10500</c:v>
                </c:pt>
                <c:pt idx="2101">
                  <c:v>10505</c:v>
                </c:pt>
                <c:pt idx="2102">
                  <c:v>10510</c:v>
                </c:pt>
                <c:pt idx="2103">
                  <c:v>10515</c:v>
                </c:pt>
                <c:pt idx="2104">
                  <c:v>10520</c:v>
                </c:pt>
                <c:pt idx="2105">
                  <c:v>10525</c:v>
                </c:pt>
                <c:pt idx="2106">
                  <c:v>10530</c:v>
                </c:pt>
                <c:pt idx="2107">
                  <c:v>10535</c:v>
                </c:pt>
                <c:pt idx="2108">
                  <c:v>10540</c:v>
                </c:pt>
                <c:pt idx="2109">
                  <c:v>10545</c:v>
                </c:pt>
                <c:pt idx="2110">
                  <c:v>10550</c:v>
                </c:pt>
                <c:pt idx="2111">
                  <c:v>10555</c:v>
                </c:pt>
                <c:pt idx="2112">
                  <c:v>10560</c:v>
                </c:pt>
                <c:pt idx="2113">
                  <c:v>10565</c:v>
                </c:pt>
                <c:pt idx="2114">
                  <c:v>10570</c:v>
                </c:pt>
                <c:pt idx="2115">
                  <c:v>10575</c:v>
                </c:pt>
                <c:pt idx="2116">
                  <c:v>10580</c:v>
                </c:pt>
                <c:pt idx="2117">
                  <c:v>10585</c:v>
                </c:pt>
                <c:pt idx="2118">
                  <c:v>10590</c:v>
                </c:pt>
                <c:pt idx="2119">
                  <c:v>10595</c:v>
                </c:pt>
                <c:pt idx="2120">
                  <c:v>10600</c:v>
                </c:pt>
                <c:pt idx="2121">
                  <c:v>10605</c:v>
                </c:pt>
                <c:pt idx="2122">
                  <c:v>10610</c:v>
                </c:pt>
                <c:pt idx="2123">
                  <c:v>10615</c:v>
                </c:pt>
                <c:pt idx="2124">
                  <c:v>10620</c:v>
                </c:pt>
                <c:pt idx="2125">
                  <c:v>10625</c:v>
                </c:pt>
                <c:pt idx="2126">
                  <c:v>10630</c:v>
                </c:pt>
                <c:pt idx="2127">
                  <c:v>10635</c:v>
                </c:pt>
                <c:pt idx="2128">
                  <c:v>10640</c:v>
                </c:pt>
                <c:pt idx="2129">
                  <c:v>10645</c:v>
                </c:pt>
                <c:pt idx="2130">
                  <c:v>10650</c:v>
                </c:pt>
                <c:pt idx="2131">
                  <c:v>10655</c:v>
                </c:pt>
                <c:pt idx="2132">
                  <c:v>10660</c:v>
                </c:pt>
                <c:pt idx="2133">
                  <c:v>10665</c:v>
                </c:pt>
                <c:pt idx="2134">
                  <c:v>10670</c:v>
                </c:pt>
                <c:pt idx="2135">
                  <c:v>10675</c:v>
                </c:pt>
                <c:pt idx="2136">
                  <c:v>10680</c:v>
                </c:pt>
                <c:pt idx="2137">
                  <c:v>10685</c:v>
                </c:pt>
                <c:pt idx="2138">
                  <c:v>10690</c:v>
                </c:pt>
                <c:pt idx="2139">
                  <c:v>10695</c:v>
                </c:pt>
                <c:pt idx="2140">
                  <c:v>10700</c:v>
                </c:pt>
                <c:pt idx="2141">
                  <c:v>10705</c:v>
                </c:pt>
                <c:pt idx="2142">
                  <c:v>10710</c:v>
                </c:pt>
                <c:pt idx="2143">
                  <c:v>10715</c:v>
                </c:pt>
                <c:pt idx="2144">
                  <c:v>10720</c:v>
                </c:pt>
                <c:pt idx="2145">
                  <c:v>10725</c:v>
                </c:pt>
                <c:pt idx="2146">
                  <c:v>10730</c:v>
                </c:pt>
                <c:pt idx="2147">
                  <c:v>10735</c:v>
                </c:pt>
                <c:pt idx="2148">
                  <c:v>10740</c:v>
                </c:pt>
                <c:pt idx="2149">
                  <c:v>10745</c:v>
                </c:pt>
                <c:pt idx="2150">
                  <c:v>10750</c:v>
                </c:pt>
                <c:pt idx="2151">
                  <c:v>10755</c:v>
                </c:pt>
                <c:pt idx="2152">
                  <c:v>10760</c:v>
                </c:pt>
                <c:pt idx="2153">
                  <c:v>10765</c:v>
                </c:pt>
                <c:pt idx="2154">
                  <c:v>10770</c:v>
                </c:pt>
                <c:pt idx="2155">
                  <c:v>10775</c:v>
                </c:pt>
                <c:pt idx="2156">
                  <c:v>10780</c:v>
                </c:pt>
                <c:pt idx="2157">
                  <c:v>10785</c:v>
                </c:pt>
                <c:pt idx="2158">
                  <c:v>10790</c:v>
                </c:pt>
                <c:pt idx="2159">
                  <c:v>10795</c:v>
                </c:pt>
                <c:pt idx="2160">
                  <c:v>10800</c:v>
                </c:pt>
                <c:pt idx="2161">
                  <c:v>10805</c:v>
                </c:pt>
                <c:pt idx="2162">
                  <c:v>10810</c:v>
                </c:pt>
                <c:pt idx="2163">
                  <c:v>10815</c:v>
                </c:pt>
                <c:pt idx="2164">
                  <c:v>10820</c:v>
                </c:pt>
                <c:pt idx="2165">
                  <c:v>10825</c:v>
                </c:pt>
                <c:pt idx="2166">
                  <c:v>10830</c:v>
                </c:pt>
                <c:pt idx="2167">
                  <c:v>10835</c:v>
                </c:pt>
                <c:pt idx="2168">
                  <c:v>10840</c:v>
                </c:pt>
                <c:pt idx="2169">
                  <c:v>10845</c:v>
                </c:pt>
                <c:pt idx="2170">
                  <c:v>10850</c:v>
                </c:pt>
                <c:pt idx="2171">
                  <c:v>10855</c:v>
                </c:pt>
                <c:pt idx="2172">
                  <c:v>10860</c:v>
                </c:pt>
                <c:pt idx="2173">
                  <c:v>10865</c:v>
                </c:pt>
                <c:pt idx="2174">
                  <c:v>10870</c:v>
                </c:pt>
                <c:pt idx="2175">
                  <c:v>10875</c:v>
                </c:pt>
                <c:pt idx="2176">
                  <c:v>10880</c:v>
                </c:pt>
                <c:pt idx="2177">
                  <c:v>10885</c:v>
                </c:pt>
                <c:pt idx="2178">
                  <c:v>10890</c:v>
                </c:pt>
                <c:pt idx="2179">
                  <c:v>10895</c:v>
                </c:pt>
                <c:pt idx="2180">
                  <c:v>10900</c:v>
                </c:pt>
                <c:pt idx="2181">
                  <c:v>10905</c:v>
                </c:pt>
                <c:pt idx="2182">
                  <c:v>10910</c:v>
                </c:pt>
                <c:pt idx="2183">
                  <c:v>10915</c:v>
                </c:pt>
                <c:pt idx="2184">
                  <c:v>10920</c:v>
                </c:pt>
                <c:pt idx="2185">
                  <c:v>10925</c:v>
                </c:pt>
                <c:pt idx="2186">
                  <c:v>10930</c:v>
                </c:pt>
                <c:pt idx="2187">
                  <c:v>10935</c:v>
                </c:pt>
                <c:pt idx="2188">
                  <c:v>10940</c:v>
                </c:pt>
                <c:pt idx="2189">
                  <c:v>10945</c:v>
                </c:pt>
                <c:pt idx="2190">
                  <c:v>10950</c:v>
                </c:pt>
                <c:pt idx="2191">
                  <c:v>10955</c:v>
                </c:pt>
                <c:pt idx="2192">
                  <c:v>10960</c:v>
                </c:pt>
                <c:pt idx="2193">
                  <c:v>10965</c:v>
                </c:pt>
                <c:pt idx="2194">
                  <c:v>10970</c:v>
                </c:pt>
                <c:pt idx="2195">
                  <c:v>10975</c:v>
                </c:pt>
                <c:pt idx="2196">
                  <c:v>10980</c:v>
                </c:pt>
                <c:pt idx="2197">
                  <c:v>10985</c:v>
                </c:pt>
                <c:pt idx="2198">
                  <c:v>10990</c:v>
                </c:pt>
                <c:pt idx="2199">
                  <c:v>10995</c:v>
                </c:pt>
                <c:pt idx="2200">
                  <c:v>11000</c:v>
                </c:pt>
                <c:pt idx="2201">
                  <c:v>11005</c:v>
                </c:pt>
                <c:pt idx="2202">
                  <c:v>11010</c:v>
                </c:pt>
                <c:pt idx="2203">
                  <c:v>11015</c:v>
                </c:pt>
                <c:pt idx="2204">
                  <c:v>11020</c:v>
                </c:pt>
                <c:pt idx="2205">
                  <c:v>11025</c:v>
                </c:pt>
                <c:pt idx="2206">
                  <c:v>11030</c:v>
                </c:pt>
                <c:pt idx="2207">
                  <c:v>11035</c:v>
                </c:pt>
                <c:pt idx="2208">
                  <c:v>11040</c:v>
                </c:pt>
                <c:pt idx="2209">
                  <c:v>11045</c:v>
                </c:pt>
                <c:pt idx="2210">
                  <c:v>11050</c:v>
                </c:pt>
                <c:pt idx="2211">
                  <c:v>11055</c:v>
                </c:pt>
                <c:pt idx="2212">
                  <c:v>11060</c:v>
                </c:pt>
                <c:pt idx="2213">
                  <c:v>11065</c:v>
                </c:pt>
                <c:pt idx="2214">
                  <c:v>11070</c:v>
                </c:pt>
                <c:pt idx="2215">
                  <c:v>11075</c:v>
                </c:pt>
                <c:pt idx="2216">
                  <c:v>11080</c:v>
                </c:pt>
                <c:pt idx="2217">
                  <c:v>11085</c:v>
                </c:pt>
                <c:pt idx="2218">
                  <c:v>11090</c:v>
                </c:pt>
                <c:pt idx="2219">
                  <c:v>11095</c:v>
                </c:pt>
                <c:pt idx="2220">
                  <c:v>11100</c:v>
                </c:pt>
                <c:pt idx="2221">
                  <c:v>11105</c:v>
                </c:pt>
                <c:pt idx="2222">
                  <c:v>11110</c:v>
                </c:pt>
                <c:pt idx="2223">
                  <c:v>11115</c:v>
                </c:pt>
                <c:pt idx="2224">
                  <c:v>11120</c:v>
                </c:pt>
                <c:pt idx="2225">
                  <c:v>11125</c:v>
                </c:pt>
                <c:pt idx="2226">
                  <c:v>11130</c:v>
                </c:pt>
                <c:pt idx="2227">
                  <c:v>11135</c:v>
                </c:pt>
                <c:pt idx="2228">
                  <c:v>11140</c:v>
                </c:pt>
                <c:pt idx="2229">
                  <c:v>11145</c:v>
                </c:pt>
                <c:pt idx="2230">
                  <c:v>11150</c:v>
                </c:pt>
                <c:pt idx="2231">
                  <c:v>11155</c:v>
                </c:pt>
                <c:pt idx="2232">
                  <c:v>11160</c:v>
                </c:pt>
                <c:pt idx="2233">
                  <c:v>11165</c:v>
                </c:pt>
                <c:pt idx="2234">
                  <c:v>11170</c:v>
                </c:pt>
                <c:pt idx="2235">
                  <c:v>11175</c:v>
                </c:pt>
                <c:pt idx="2236">
                  <c:v>11180</c:v>
                </c:pt>
                <c:pt idx="2237">
                  <c:v>11185</c:v>
                </c:pt>
                <c:pt idx="2238">
                  <c:v>11190</c:v>
                </c:pt>
                <c:pt idx="2239">
                  <c:v>11195</c:v>
                </c:pt>
                <c:pt idx="2240">
                  <c:v>11200</c:v>
                </c:pt>
                <c:pt idx="2241">
                  <c:v>11205</c:v>
                </c:pt>
                <c:pt idx="2242">
                  <c:v>11210</c:v>
                </c:pt>
                <c:pt idx="2243">
                  <c:v>11215</c:v>
                </c:pt>
                <c:pt idx="2244">
                  <c:v>11220</c:v>
                </c:pt>
                <c:pt idx="2245">
                  <c:v>11225</c:v>
                </c:pt>
                <c:pt idx="2246">
                  <c:v>11230</c:v>
                </c:pt>
                <c:pt idx="2247">
                  <c:v>11235</c:v>
                </c:pt>
                <c:pt idx="2248">
                  <c:v>11240</c:v>
                </c:pt>
                <c:pt idx="2249">
                  <c:v>11245</c:v>
                </c:pt>
                <c:pt idx="2250">
                  <c:v>11250</c:v>
                </c:pt>
                <c:pt idx="2251">
                  <c:v>11255</c:v>
                </c:pt>
                <c:pt idx="2252">
                  <c:v>11260</c:v>
                </c:pt>
                <c:pt idx="2253">
                  <c:v>11265</c:v>
                </c:pt>
                <c:pt idx="2254">
                  <c:v>11270</c:v>
                </c:pt>
                <c:pt idx="2255">
                  <c:v>11275</c:v>
                </c:pt>
                <c:pt idx="2256">
                  <c:v>11280</c:v>
                </c:pt>
                <c:pt idx="2257">
                  <c:v>11285</c:v>
                </c:pt>
                <c:pt idx="2258">
                  <c:v>11290</c:v>
                </c:pt>
                <c:pt idx="2259">
                  <c:v>11295</c:v>
                </c:pt>
                <c:pt idx="2260">
                  <c:v>11300</c:v>
                </c:pt>
                <c:pt idx="2261">
                  <c:v>11305</c:v>
                </c:pt>
                <c:pt idx="2262">
                  <c:v>11310</c:v>
                </c:pt>
                <c:pt idx="2263">
                  <c:v>11315</c:v>
                </c:pt>
                <c:pt idx="2264">
                  <c:v>11320</c:v>
                </c:pt>
                <c:pt idx="2265">
                  <c:v>11325</c:v>
                </c:pt>
                <c:pt idx="2266">
                  <c:v>11330</c:v>
                </c:pt>
                <c:pt idx="2267">
                  <c:v>11335</c:v>
                </c:pt>
                <c:pt idx="2268">
                  <c:v>11340</c:v>
                </c:pt>
                <c:pt idx="2269">
                  <c:v>11345</c:v>
                </c:pt>
                <c:pt idx="2270">
                  <c:v>11350</c:v>
                </c:pt>
                <c:pt idx="2271">
                  <c:v>11355</c:v>
                </c:pt>
                <c:pt idx="2272">
                  <c:v>11360</c:v>
                </c:pt>
                <c:pt idx="2273">
                  <c:v>11365</c:v>
                </c:pt>
                <c:pt idx="2274">
                  <c:v>11370</c:v>
                </c:pt>
                <c:pt idx="2275">
                  <c:v>11375</c:v>
                </c:pt>
                <c:pt idx="2276">
                  <c:v>11380</c:v>
                </c:pt>
                <c:pt idx="2277">
                  <c:v>11385</c:v>
                </c:pt>
                <c:pt idx="2278">
                  <c:v>11390</c:v>
                </c:pt>
                <c:pt idx="2279">
                  <c:v>11395</c:v>
                </c:pt>
                <c:pt idx="2280">
                  <c:v>11400</c:v>
                </c:pt>
                <c:pt idx="2281">
                  <c:v>11405</c:v>
                </c:pt>
                <c:pt idx="2282">
                  <c:v>11410</c:v>
                </c:pt>
                <c:pt idx="2283">
                  <c:v>11415</c:v>
                </c:pt>
                <c:pt idx="2284">
                  <c:v>11420</c:v>
                </c:pt>
                <c:pt idx="2285">
                  <c:v>11425</c:v>
                </c:pt>
                <c:pt idx="2286">
                  <c:v>11430</c:v>
                </c:pt>
                <c:pt idx="2287">
                  <c:v>11435</c:v>
                </c:pt>
                <c:pt idx="2288">
                  <c:v>11440</c:v>
                </c:pt>
                <c:pt idx="2289">
                  <c:v>11445</c:v>
                </c:pt>
                <c:pt idx="2290">
                  <c:v>11450</c:v>
                </c:pt>
                <c:pt idx="2291">
                  <c:v>11455</c:v>
                </c:pt>
                <c:pt idx="2292">
                  <c:v>11460</c:v>
                </c:pt>
                <c:pt idx="2293">
                  <c:v>11465</c:v>
                </c:pt>
                <c:pt idx="2294">
                  <c:v>11470</c:v>
                </c:pt>
                <c:pt idx="2295">
                  <c:v>11475</c:v>
                </c:pt>
                <c:pt idx="2296">
                  <c:v>11480</c:v>
                </c:pt>
                <c:pt idx="2297">
                  <c:v>11485</c:v>
                </c:pt>
                <c:pt idx="2298">
                  <c:v>11490</c:v>
                </c:pt>
                <c:pt idx="2299">
                  <c:v>11495</c:v>
                </c:pt>
                <c:pt idx="2300">
                  <c:v>11500</c:v>
                </c:pt>
                <c:pt idx="2301">
                  <c:v>11505</c:v>
                </c:pt>
                <c:pt idx="2302">
                  <c:v>11510</c:v>
                </c:pt>
                <c:pt idx="2303">
                  <c:v>11515</c:v>
                </c:pt>
                <c:pt idx="2304">
                  <c:v>11520</c:v>
                </c:pt>
                <c:pt idx="2305">
                  <c:v>11525</c:v>
                </c:pt>
                <c:pt idx="2306">
                  <c:v>11530</c:v>
                </c:pt>
                <c:pt idx="2307">
                  <c:v>11535</c:v>
                </c:pt>
                <c:pt idx="2308">
                  <c:v>11540</c:v>
                </c:pt>
                <c:pt idx="2309">
                  <c:v>11545</c:v>
                </c:pt>
                <c:pt idx="2310">
                  <c:v>11550</c:v>
                </c:pt>
                <c:pt idx="2311">
                  <c:v>11555</c:v>
                </c:pt>
                <c:pt idx="2312">
                  <c:v>11560</c:v>
                </c:pt>
                <c:pt idx="2313">
                  <c:v>11565</c:v>
                </c:pt>
                <c:pt idx="2314">
                  <c:v>11570</c:v>
                </c:pt>
                <c:pt idx="2315">
                  <c:v>11575</c:v>
                </c:pt>
                <c:pt idx="2316">
                  <c:v>11580</c:v>
                </c:pt>
                <c:pt idx="2317">
                  <c:v>11585</c:v>
                </c:pt>
                <c:pt idx="2318">
                  <c:v>11590</c:v>
                </c:pt>
                <c:pt idx="2319">
                  <c:v>11595</c:v>
                </c:pt>
                <c:pt idx="2320">
                  <c:v>11600</c:v>
                </c:pt>
                <c:pt idx="2321">
                  <c:v>11605</c:v>
                </c:pt>
                <c:pt idx="2322">
                  <c:v>11610</c:v>
                </c:pt>
                <c:pt idx="2323">
                  <c:v>11615</c:v>
                </c:pt>
                <c:pt idx="2324">
                  <c:v>11620</c:v>
                </c:pt>
                <c:pt idx="2325">
                  <c:v>11625</c:v>
                </c:pt>
                <c:pt idx="2326">
                  <c:v>11630</c:v>
                </c:pt>
                <c:pt idx="2327">
                  <c:v>11635</c:v>
                </c:pt>
                <c:pt idx="2328">
                  <c:v>11640</c:v>
                </c:pt>
                <c:pt idx="2329">
                  <c:v>11645</c:v>
                </c:pt>
                <c:pt idx="2330">
                  <c:v>11650</c:v>
                </c:pt>
                <c:pt idx="2331">
                  <c:v>11655</c:v>
                </c:pt>
                <c:pt idx="2332">
                  <c:v>11660</c:v>
                </c:pt>
                <c:pt idx="2333">
                  <c:v>11665</c:v>
                </c:pt>
                <c:pt idx="2334">
                  <c:v>11670</c:v>
                </c:pt>
                <c:pt idx="2335">
                  <c:v>11675</c:v>
                </c:pt>
                <c:pt idx="2336">
                  <c:v>11680</c:v>
                </c:pt>
                <c:pt idx="2337">
                  <c:v>11685</c:v>
                </c:pt>
                <c:pt idx="2338">
                  <c:v>11690</c:v>
                </c:pt>
                <c:pt idx="2339">
                  <c:v>11695</c:v>
                </c:pt>
                <c:pt idx="2340">
                  <c:v>11700</c:v>
                </c:pt>
                <c:pt idx="2341">
                  <c:v>11705</c:v>
                </c:pt>
                <c:pt idx="2342">
                  <c:v>11710</c:v>
                </c:pt>
                <c:pt idx="2343">
                  <c:v>11715</c:v>
                </c:pt>
                <c:pt idx="2344">
                  <c:v>11720</c:v>
                </c:pt>
                <c:pt idx="2345">
                  <c:v>11725</c:v>
                </c:pt>
                <c:pt idx="2346">
                  <c:v>11730</c:v>
                </c:pt>
                <c:pt idx="2347">
                  <c:v>11735</c:v>
                </c:pt>
                <c:pt idx="2348">
                  <c:v>11740</c:v>
                </c:pt>
                <c:pt idx="2349">
                  <c:v>11745</c:v>
                </c:pt>
                <c:pt idx="2350">
                  <c:v>11750</c:v>
                </c:pt>
                <c:pt idx="2351">
                  <c:v>11755</c:v>
                </c:pt>
                <c:pt idx="2352">
                  <c:v>11760</c:v>
                </c:pt>
                <c:pt idx="2353">
                  <c:v>11765</c:v>
                </c:pt>
                <c:pt idx="2354">
                  <c:v>11770</c:v>
                </c:pt>
                <c:pt idx="2355">
                  <c:v>11775</c:v>
                </c:pt>
                <c:pt idx="2356">
                  <c:v>11780</c:v>
                </c:pt>
                <c:pt idx="2357">
                  <c:v>11785</c:v>
                </c:pt>
                <c:pt idx="2358">
                  <c:v>11790</c:v>
                </c:pt>
                <c:pt idx="2359">
                  <c:v>11795</c:v>
                </c:pt>
                <c:pt idx="2360">
                  <c:v>11800</c:v>
                </c:pt>
                <c:pt idx="2361">
                  <c:v>11805</c:v>
                </c:pt>
                <c:pt idx="2362">
                  <c:v>11810</c:v>
                </c:pt>
                <c:pt idx="2363">
                  <c:v>11815</c:v>
                </c:pt>
                <c:pt idx="2364">
                  <c:v>11820</c:v>
                </c:pt>
                <c:pt idx="2365">
                  <c:v>11825</c:v>
                </c:pt>
                <c:pt idx="2366">
                  <c:v>11830</c:v>
                </c:pt>
                <c:pt idx="2367">
                  <c:v>11835</c:v>
                </c:pt>
                <c:pt idx="2368">
                  <c:v>11840</c:v>
                </c:pt>
                <c:pt idx="2369">
                  <c:v>11845</c:v>
                </c:pt>
                <c:pt idx="2370">
                  <c:v>11850</c:v>
                </c:pt>
                <c:pt idx="2371">
                  <c:v>11855</c:v>
                </c:pt>
                <c:pt idx="2372">
                  <c:v>11860</c:v>
                </c:pt>
                <c:pt idx="2373">
                  <c:v>11865</c:v>
                </c:pt>
                <c:pt idx="2374">
                  <c:v>11870</c:v>
                </c:pt>
                <c:pt idx="2375">
                  <c:v>11875</c:v>
                </c:pt>
                <c:pt idx="2376">
                  <c:v>11880</c:v>
                </c:pt>
                <c:pt idx="2377">
                  <c:v>11885</c:v>
                </c:pt>
                <c:pt idx="2378">
                  <c:v>11890</c:v>
                </c:pt>
                <c:pt idx="2379">
                  <c:v>11895</c:v>
                </c:pt>
                <c:pt idx="2380">
                  <c:v>11900</c:v>
                </c:pt>
                <c:pt idx="2381">
                  <c:v>11905</c:v>
                </c:pt>
                <c:pt idx="2382">
                  <c:v>11910</c:v>
                </c:pt>
                <c:pt idx="2383">
                  <c:v>11915</c:v>
                </c:pt>
                <c:pt idx="2384">
                  <c:v>11920</c:v>
                </c:pt>
                <c:pt idx="2385">
                  <c:v>11925</c:v>
                </c:pt>
                <c:pt idx="2386">
                  <c:v>11930</c:v>
                </c:pt>
                <c:pt idx="2387">
                  <c:v>11935</c:v>
                </c:pt>
                <c:pt idx="2388">
                  <c:v>11940</c:v>
                </c:pt>
                <c:pt idx="2389">
                  <c:v>11945</c:v>
                </c:pt>
                <c:pt idx="2390">
                  <c:v>11950</c:v>
                </c:pt>
                <c:pt idx="2391">
                  <c:v>11955</c:v>
                </c:pt>
                <c:pt idx="2392">
                  <c:v>11960</c:v>
                </c:pt>
                <c:pt idx="2393">
                  <c:v>11965</c:v>
                </c:pt>
                <c:pt idx="2394">
                  <c:v>11970</c:v>
                </c:pt>
                <c:pt idx="2395">
                  <c:v>11975</c:v>
                </c:pt>
                <c:pt idx="2396">
                  <c:v>11980</c:v>
                </c:pt>
                <c:pt idx="2397">
                  <c:v>11985</c:v>
                </c:pt>
                <c:pt idx="2398">
                  <c:v>11990</c:v>
                </c:pt>
                <c:pt idx="2399">
                  <c:v>11995</c:v>
                </c:pt>
                <c:pt idx="2400">
                  <c:v>12000</c:v>
                </c:pt>
                <c:pt idx="2401">
                  <c:v>12005</c:v>
                </c:pt>
                <c:pt idx="2402">
                  <c:v>12010</c:v>
                </c:pt>
                <c:pt idx="2403">
                  <c:v>12015</c:v>
                </c:pt>
                <c:pt idx="2404">
                  <c:v>12020</c:v>
                </c:pt>
                <c:pt idx="2405">
                  <c:v>12025</c:v>
                </c:pt>
                <c:pt idx="2406">
                  <c:v>12030</c:v>
                </c:pt>
                <c:pt idx="2407">
                  <c:v>12035</c:v>
                </c:pt>
                <c:pt idx="2408">
                  <c:v>12040</c:v>
                </c:pt>
                <c:pt idx="2409">
                  <c:v>12045</c:v>
                </c:pt>
                <c:pt idx="2410">
                  <c:v>12050</c:v>
                </c:pt>
                <c:pt idx="2411">
                  <c:v>12055</c:v>
                </c:pt>
                <c:pt idx="2412">
                  <c:v>12060</c:v>
                </c:pt>
                <c:pt idx="2413">
                  <c:v>12065</c:v>
                </c:pt>
                <c:pt idx="2414">
                  <c:v>12070</c:v>
                </c:pt>
                <c:pt idx="2415">
                  <c:v>12075</c:v>
                </c:pt>
                <c:pt idx="2416">
                  <c:v>12080</c:v>
                </c:pt>
                <c:pt idx="2417">
                  <c:v>12085</c:v>
                </c:pt>
                <c:pt idx="2418">
                  <c:v>12090</c:v>
                </c:pt>
                <c:pt idx="2419">
                  <c:v>12095</c:v>
                </c:pt>
                <c:pt idx="2420">
                  <c:v>12100</c:v>
                </c:pt>
                <c:pt idx="2421">
                  <c:v>12105</c:v>
                </c:pt>
                <c:pt idx="2422">
                  <c:v>12110</c:v>
                </c:pt>
                <c:pt idx="2423">
                  <c:v>12115</c:v>
                </c:pt>
                <c:pt idx="2424">
                  <c:v>12120</c:v>
                </c:pt>
                <c:pt idx="2425">
                  <c:v>12125</c:v>
                </c:pt>
                <c:pt idx="2426">
                  <c:v>12130</c:v>
                </c:pt>
                <c:pt idx="2427">
                  <c:v>12135</c:v>
                </c:pt>
                <c:pt idx="2428">
                  <c:v>12140</c:v>
                </c:pt>
                <c:pt idx="2429">
                  <c:v>12145</c:v>
                </c:pt>
                <c:pt idx="2430">
                  <c:v>12150</c:v>
                </c:pt>
                <c:pt idx="2431">
                  <c:v>12155</c:v>
                </c:pt>
                <c:pt idx="2432">
                  <c:v>12160</c:v>
                </c:pt>
                <c:pt idx="2433">
                  <c:v>12165</c:v>
                </c:pt>
                <c:pt idx="2434">
                  <c:v>12170</c:v>
                </c:pt>
                <c:pt idx="2435">
                  <c:v>12175</c:v>
                </c:pt>
                <c:pt idx="2436">
                  <c:v>12180</c:v>
                </c:pt>
                <c:pt idx="2437">
                  <c:v>12185</c:v>
                </c:pt>
                <c:pt idx="2438">
                  <c:v>12190</c:v>
                </c:pt>
                <c:pt idx="2439">
                  <c:v>12195</c:v>
                </c:pt>
                <c:pt idx="2440">
                  <c:v>12200</c:v>
                </c:pt>
                <c:pt idx="2441">
                  <c:v>12205</c:v>
                </c:pt>
                <c:pt idx="2442">
                  <c:v>12210</c:v>
                </c:pt>
                <c:pt idx="2443">
                  <c:v>12215</c:v>
                </c:pt>
                <c:pt idx="2444">
                  <c:v>12220</c:v>
                </c:pt>
                <c:pt idx="2445">
                  <c:v>12225</c:v>
                </c:pt>
                <c:pt idx="2446">
                  <c:v>12230</c:v>
                </c:pt>
                <c:pt idx="2447">
                  <c:v>12235</c:v>
                </c:pt>
                <c:pt idx="2448">
                  <c:v>12240</c:v>
                </c:pt>
                <c:pt idx="2449">
                  <c:v>12245</c:v>
                </c:pt>
                <c:pt idx="2450">
                  <c:v>12250</c:v>
                </c:pt>
                <c:pt idx="2451">
                  <c:v>12255</c:v>
                </c:pt>
                <c:pt idx="2452">
                  <c:v>12260</c:v>
                </c:pt>
                <c:pt idx="2453">
                  <c:v>12265</c:v>
                </c:pt>
                <c:pt idx="2454">
                  <c:v>12270</c:v>
                </c:pt>
                <c:pt idx="2455">
                  <c:v>12275</c:v>
                </c:pt>
                <c:pt idx="2456">
                  <c:v>12280</c:v>
                </c:pt>
                <c:pt idx="2457">
                  <c:v>12285</c:v>
                </c:pt>
                <c:pt idx="2458">
                  <c:v>12290</c:v>
                </c:pt>
                <c:pt idx="2459">
                  <c:v>12295</c:v>
                </c:pt>
                <c:pt idx="2460">
                  <c:v>12300</c:v>
                </c:pt>
                <c:pt idx="2461">
                  <c:v>12305</c:v>
                </c:pt>
                <c:pt idx="2462">
                  <c:v>12310</c:v>
                </c:pt>
                <c:pt idx="2463">
                  <c:v>12315</c:v>
                </c:pt>
                <c:pt idx="2464">
                  <c:v>12320</c:v>
                </c:pt>
                <c:pt idx="2465">
                  <c:v>12325</c:v>
                </c:pt>
                <c:pt idx="2466">
                  <c:v>12330</c:v>
                </c:pt>
                <c:pt idx="2467">
                  <c:v>12335</c:v>
                </c:pt>
                <c:pt idx="2468">
                  <c:v>12340</c:v>
                </c:pt>
                <c:pt idx="2469">
                  <c:v>12345</c:v>
                </c:pt>
                <c:pt idx="2470">
                  <c:v>12350</c:v>
                </c:pt>
                <c:pt idx="2471">
                  <c:v>12355</c:v>
                </c:pt>
                <c:pt idx="2472">
                  <c:v>12360</c:v>
                </c:pt>
                <c:pt idx="2473">
                  <c:v>12365</c:v>
                </c:pt>
                <c:pt idx="2474">
                  <c:v>12370</c:v>
                </c:pt>
                <c:pt idx="2475">
                  <c:v>12375</c:v>
                </c:pt>
                <c:pt idx="2476">
                  <c:v>12380</c:v>
                </c:pt>
                <c:pt idx="2477">
                  <c:v>12385</c:v>
                </c:pt>
                <c:pt idx="2478">
                  <c:v>12390</c:v>
                </c:pt>
                <c:pt idx="2479">
                  <c:v>12395</c:v>
                </c:pt>
                <c:pt idx="2480">
                  <c:v>12400</c:v>
                </c:pt>
                <c:pt idx="2481">
                  <c:v>12405</c:v>
                </c:pt>
                <c:pt idx="2482">
                  <c:v>12410</c:v>
                </c:pt>
                <c:pt idx="2483">
                  <c:v>12415</c:v>
                </c:pt>
                <c:pt idx="2484">
                  <c:v>12420</c:v>
                </c:pt>
                <c:pt idx="2485">
                  <c:v>12425</c:v>
                </c:pt>
                <c:pt idx="2486">
                  <c:v>12430</c:v>
                </c:pt>
                <c:pt idx="2487">
                  <c:v>12435</c:v>
                </c:pt>
                <c:pt idx="2488">
                  <c:v>12440</c:v>
                </c:pt>
                <c:pt idx="2489">
                  <c:v>12445</c:v>
                </c:pt>
                <c:pt idx="2490">
                  <c:v>12450</c:v>
                </c:pt>
                <c:pt idx="2491">
                  <c:v>12455</c:v>
                </c:pt>
                <c:pt idx="2492">
                  <c:v>12460</c:v>
                </c:pt>
                <c:pt idx="2493">
                  <c:v>12465</c:v>
                </c:pt>
                <c:pt idx="2494">
                  <c:v>12470</c:v>
                </c:pt>
                <c:pt idx="2495">
                  <c:v>12475</c:v>
                </c:pt>
                <c:pt idx="2496">
                  <c:v>12480</c:v>
                </c:pt>
                <c:pt idx="2497">
                  <c:v>12485</c:v>
                </c:pt>
                <c:pt idx="2498">
                  <c:v>12490</c:v>
                </c:pt>
                <c:pt idx="2499">
                  <c:v>12495</c:v>
                </c:pt>
                <c:pt idx="2500">
                  <c:v>12500</c:v>
                </c:pt>
                <c:pt idx="2501">
                  <c:v>12505</c:v>
                </c:pt>
                <c:pt idx="2502">
                  <c:v>12510</c:v>
                </c:pt>
                <c:pt idx="2503">
                  <c:v>12515</c:v>
                </c:pt>
                <c:pt idx="2504">
                  <c:v>12520</c:v>
                </c:pt>
                <c:pt idx="2505">
                  <c:v>12525</c:v>
                </c:pt>
                <c:pt idx="2506">
                  <c:v>12530</c:v>
                </c:pt>
                <c:pt idx="2507">
                  <c:v>12535</c:v>
                </c:pt>
                <c:pt idx="2508">
                  <c:v>12540</c:v>
                </c:pt>
                <c:pt idx="2509">
                  <c:v>12545</c:v>
                </c:pt>
                <c:pt idx="2510">
                  <c:v>12550</c:v>
                </c:pt>
                <c:pt idx="2511">
                  <c:v>12555</c:v>
                </c:pt>
                <c:pt idx="2512">
                  <c:v>12560</c:v>
                </c:pt>
                <c:pt idx="2513">
                  <c:v>12565</c:v>
                </c:pt>
                <c:pt idx="2514">
                  <c:v>12570</c:v>
                </c:pt>
                <c:pt idx="2515">
                  <c:v>12575</c:v>
                </c:pt>
                <c:pt idx="2516">
                  <c:v>12580</c:v>
                </c:pt>
                <c:pt idx="2517">
                  <c:v>12585</c:v>
                </c:pt>
                <c:pt idx="2518">
                  <c:v>12590</c:v>
                </c:pt>
                <c:pt idx="2519">
                  <c:v>12595</c:v>
                </c:pt>
                <c:pt idx="2520">
                  <c:v>12600</c:v>
                </c:pt>
                <c:pt idx="2521">
                  <c:v>12605</c:v>
                </c:pt>
                <c:pt idx="2522">
                  <c:v>12610</c:v>
                </c:pt>
                <c:pt idx="2523">
                  <c:v>12615</c:v>
                </c:pt>
                <c:pt idx="2524">
                  <c:v>12620</c:v>
                </c:pt>
                <c:pt idx="2525">
                  <c:v>12625</c:v>
                </c:pt>
                <c:pt idx="2526">
                  <c:v>12630</c:v>
                </c:pt>
                <c:pt idx="2527">
                  <c:v>12635</c:v>
                </c:pt>
                <c:pt idx="2528">
                  <c:v>12640</c:v>
                </c:pt>
                <c:pt idx="2529">
                  <c:v>12645</c:v>
                </c:pt>
                <c:pt idx="2530">
                  <c:v>12650</c:v>
                </c:pt>
                <c:pt idx="2531">
                  <c:v>12655</c:v>
                </c:pt>
                <c:pt idx="2532">
                  <c:v>12660</c:v>
                </c:pt>
                <c:pt idx="2533">
                  <c:v>12665</c:v>
                </c:pt>
                <c:pt idx="2534">
                  <c:v>12670</c:v>
                </c:pt>
                <c:pt idx="2535">
                  <c:v>12675</c:v>
                </c:pt>
                <c:pt idx="2536">
                  <c:v>12680</c:v>
                </c:pt>
                <c:pt idx="2537">
                  <c:v>12685</c:v>
                </c:pt>
                <c:pt idx="2538">
                  <c:v>12690</c:v>
                </c:pt>
                <c:pt idx="2539">
                  <c:v>12695</c:v>
                </c:pt>
                <c:pt idx="2540">
                  <c:v>12700</c:v>
                </c:pt>
                <c:pt idx="2541">
                  <c:v>12705</c:v>
                </c:pt>
                <c:pt idx="2542">
                  <c:v>12710</c:v>
                </c:pt>
                <c:pt idx="2543">
                  <c:v>12715</c:v>
                </c:pt>
                <c:pt idx="2544">
                  <c:v>12720</c:v>
                </c:pt>
                <c:pt idx="2545">
                  <c:v>12725</c:v>
                </c:pt>
                <c:pt idx="2546">
                  <c:v>12730</c:v>
                </c:pt>
                <c:pt idx="2547">
                  <c:v>12735</c:v>
                </c:pt>
                <c:pt idx="2548">
                  <c:v>12740</c:v>
                </c:pt>
                <c:pt idx="2549">
                  <c:v>12745</c:v>
                </c:pt>
                <c:pt idx="2550">
                  <c:v>12750</c:v>
                </c:pt>
                <c:pt idx="2551">
                  <c:v>12755</c:v>
                </c:pt>
                <c:pt idx="2552">
                  <c:v>12760</c:v>
                </c:pt>
                <c:pt idx="2553">
                  <c:v>12765</c:v>
                </c:pt>
                <c:pt idx="2554">
                  <c:v>12770</c:v>
                </c:pt>
                <c:pt idx="2555">
                  <c:v>12775</c:v>
                </c:pt>
                <c:pt idx="2556">
                  <c:v>12780</c:v>
                </c:pt>
                <c:pt idx="2557">
                  <c:v>12785</c:v>
                </c:pt>
                <c:pt idx="2558">
                  <c:v>12790</c:v>
                </c:pt>
                <c:pt idx="2559">
                  <c:v>12795</c:v>
                </c:pt>
                <c:pt idx="2560">
                  <c:v>12800</c:v>
                </c:pt>
                <c:pt idx="2561">
                  <c:v>12805</c:v>
                </c:pt>
                <c:pt idx="2562">
                  <c:v>12810</c:v>
                </c:pt>
                <c:pt idx="2563">
                  <c:v>12815</c:v>
                </c:pt>
                <c:pt idx="2564">
                  <c:v>12820</c:v>
                </c:pt>
                <c:pt idx="2565">
                  <c:v>12825</c:v>
                </c:pt>
                <c:pt idx="2566">
                  <c:v>12830</c:v>
                </c:pt>
                <c:pt idx="2567">
                  <c:v>12835</c:v>
                </c:pt>
                <c:pt idx="2568">
                  <c:v>12840</c:v>
                </c:pt>
                <c:pt idx="2569">
                  <c:v>12845</c:v>
                </c:pt>
                <c:pt idx="2570">
                  <c:v>12850</c:v>
                </c:pt>
                <c:pt idx="2571">
                  <c:v>12855</c:v>
                </c:pt>
                <c:pt idx="2572">
                  <c:v>12860</c:v>
                </c:pt>
                <c:pt idx="2573">
                  <c:v>12865</c:v>
                </c:pt>
                <c:pt idx="2574">
                  <c:v>12870</c:v>
                </c:pt>
                <c:pt idx="2575">
                  <c:v>12875</c:v>
                </c:pt>
                <c:pt idx="2576">
                  <c:v>12880</c:v>
                </c:pt>
                <c:pt idx="2577">
                  <c:v>12885</c:v>
                </c:pt>
                <c:pt idx="2578">
                  <c:v>12890</c:v>
                </c:pt>
                <c:pt idx="2579">
                  <c:v>12895</c:v>
                </c:pt>
                <c:pt idx="2580">
                  <c:v>12900</c:v>
                </c:pt>
                <c:pt idx="2581">
                  <c:v>12905</c:v>
                </c:pt>
                <c:pt idx="2582">
                  <c:v>12910</c:v>
                </c:pt>
                <c:pt idx="2583">
                  <c:v>12915</c:v>
                </c:pt>
                <c:pt idx="2584">
                  <c:v>12920</c:v>
                </c:pt>
                <c:pt idx="2585">
                  <c:v>12925</c:v>
                </c:pt>
                <c:pt idx="2586">
                  <c:v>12930</c:v>
                </c:pt>
                <c:pt idx="2587">
                  <c:v>12935</c:v>
                </c:pt>
                <c:pt idx="2588">
                  <c:v>12940</c:v>
                </c:pt>
                <c:pt idx="2589">
                  <c:v>12945</c:v>
                </c:pt>
                <c:pt idx="2590">
                  <c:v>12950</c:v>
                </c:pt>
                <c:pt idx="2591">
                  <c:v>12955</c:v>
                </c:pt>
                <c:pt idx="2592">
                  <c:v>12960</c:v>
                </c:pt>
                <c:pt idx="2593">
                  <c:v>12965</c:v>
                </c:pt>
                <c:pt idx="2594">
                  <c:v>12970</c:v>
                </c:pt>
                <c:pt idx="2595">
                  <c:v>12975</c:v>
                </c:pt>
                <c:pt idx="2596">
                  <c:v>12980</c:v>
                </c:pt>
                <c:pt idx="2597">
                  <c:v>12985</c:v>
                </c:pt>
                <c:pt idx="2598">
                  <c:v>12990</c:v>
                </c:pt>
                <c:pt idx="2599">
                  <c:v>12995</c:v>
                </c:pt>
                <c:pt idx="2600">
                  <c:v>13000</c:v>
                </c:pt>
                <c:pt idx="2601">
                  <c:v>13005</c:v>
                </c:pt>
                <c:pt idx="2602">
                  <c:v>13010</c:v>
                </c:pt>
                <c:pt idx="2603">
                  <c:v>13015</c:v>
                </c:pt>
                <c:pt idx="2604">
                  <c:v>13020</c:v>
                </c:pt>
                <c:pt idx="2605">
                  <c:v>13025</c:v>
                </c:pt>
                <c:pt idx="2606">
                  <c:v>13030</c:v>
                </c:pt>
                <c:pt idx="2607">
                  <c:v>13035</c:v>
                </c:pt>
                <c:pt idx="2608">
                  <c:v>13040</c:v>
                </c:pt>
                <c:pt idx="2609">
                  <c:v>13045</c:v>
                </c:pt>
                <c:pt idx="2610">
                  <c:v>13050</c:v>
                </c:pt>
                <c:pt idx="2611">
                  <c:v>13055</c:v>
                </c:pt>
                <c:pt idx="2612">
                  <c:v>13060</c:v>
                </c:pt>
                <c:pt idx="2613">
                  <c:v>13065</c:v>
                </c:pt>
                <c:pt idx="2614">
                  <c:v>13070</c:v>
                </c:pt>
                <c:pt idx="2615">
                  <c:v>13075</c:v>
                </c:pt>
                <c:pt idx="2616">
                  <c:v>13080</c:v>
                </c:pt>
                <c:pt idx="2617">
                  <c:v>13085</c:v>
                </c:pt>
                <c:pt idx="2618">
                  <c:v>13090</c:v>
                </c:pt>
                <c:pt idx="2619">
                  <c:v>13095</c:v>
                </c:pt>
                <c:pt idx="2620">
                  <c:v>13100</c:v>
                </c:pt>
                <c:pt idx="2621">
                  <c:v>13105</c:v>
                </c:pt>
                <c:pt idx="2622">
                  <c:v>13110</c:v>
                </c:pt>
                <c:pt idx="2623">
                  <c:v>13115</c:v>
                </c:pt>
                <c:pt idx="2624">
                  <c:v>13120</c:v>
                </c:pt>
                <c:pt idx="2625">
                  <c:v>13125</c:v>
                </c:pt>
                <c:pt idx="2626">
                  <c:v>13130</c:v>
                </c:pt>
                <c:pt idx="2627">
                  <c:v>13135</c:v>
                </c:pt>
                <c:pt idx="2628">
                  <c:v>13140</c:v>
                </c:pt>
                <c:pt idx="2629">
                  <c:v>13145</c:v>
                </c:pt>
                <c:pt idx="2630">
                  <c:v>13150</c:v>
                </c:pt>
                <c:pt idx="2631">
                  <c:v>13155</c:v>
                </c:pt>
                <c:pt idx="2632">
                  <c:v>13160</c:v>
                </c:pt>
                <c:pt idx="2633">
                  <c:v>13165</c:v>
                </c:pt>
                <c:pt idx="2634">
                  <c:v>13170</c:v>
                </c:pt>
                <c:pt idx="2635">
                  <c:v>13175</c:v>
                </c:pt>
                <c:pt idx="2636">
                  <c:v>13180</c:v>
                </c:pt>
                <c:pt idx="2637">
                  <c:v>13185</c:v>
                </c:pt>
                <c:pt idx="2638">
                  <c:v>13190</c:v>
                </c:pt>
                <c:pt idx="2639">
                  <c:v>13195</c:v>
                </c:pt>
                <c:pt idx="2640">
                  <c:v>13200</c:v>
                </c:pt>
                <c:pt idx="2641">
                  <c:v>13205</c:v>
                </c:pt>
                <c:pt idx="2642">
                  <c:v>13210</c:v>
                </c:pt>
                <c:pt idx="2643">
                  <c:v>13215</c:v>
                </c:pt>
                <c:pt idx="2644">
                  <c:v>13220</c:v>
                </c:pt>
                <c:pt idx="2645">
                  <c:v>13225</c:v>
                </c:pt>
                <c:pt idx="2646">
                  <c:v>13230</c:v>
                </c:pt>
              </c:numCache>
            </c:numRef>
          </c:xVal>
          <c:yVal>
            <c:numRef>
              <c:f>Sheet1!$C$2:$C$2648</c:f>
              <c:numCache>
                <c:formatCode>General</c:formatCode>
                <c:ptCount val="2647"/>
                <c:pt idx="0">
                  <c:v>-0.16</c:v>
                </c:pt>
                <c:pt idx="1">
                  <c:v>-0.16</c:v>
                </c:pt>
                <c:pt idx="2">
                  <c:v>-0.61000000000000065</c:v>
                </c:pt>
                <c:pt idx="3">
                  <c:v>-0.16</c:v>
                </c:pt>
                <c:pt idx="4">
                  <c:v>-0.61000000000000065</c:v>
                </c:pt>
                <c:pt idx="5">
                  <c:v>-0.61000000000000065</c:v>
                </c:pt>
                <c:pt idx="6">
                  <c:v>-0.61000000000000065</c:v>
                </c:pt>
                <c:pt idx="7">
                  <c:v>-0.61000000000000065</c:v>
                </c:pt>
                <c:pt idx="8">
                  <c:v>-0.61000000000000065</c:v>
                </c:pt>
                <c:pt idx="9">
                  <c:v>-0.61000000000000065</c:v>
                </c:pt>
                <c:pt idx="10">
                  <c:v>-0.61000000000000065</c:v>
                </c:pt>
                <c:pt idx="11">
                  <c:v>-0.61000000000000065</c:v>
                </c:pt>
                <c:pt idx="12">
                  <c:v>-0.61000000000000065</c:v>
                </c:pt>
                <c:pt idx="13">
                  <c:v>-0.61000000000000065</c:v>
                </c:pt>
                <c:pt idx="14">
                  <c:v>-0.61000000000000065</c:v>
                </c:pt>
                <c:pt idx="15">
                  <c:v>-0.61000000000000065</c:v>
                </c:pt>
                <c:pt idx="16">
                  <c:v>-0.61000000000000065</c:v>
                </c:pt>
                <c:pt idx="17">
                  <c:v>-0.61000000000000065</c:v>
                </c:pt>
                <c:pt idx="18">
                  <c:v>-0.61000000000000065</c:v>
                </c:pt>
                <c:pt idx="19">
                  <c:v>-0.61000000000000065</c:v>
                </c:pt>
                <c:pt idx="20">
                  <c:v>-0.61000000000000065</c:v>
                </c:pt>
                <c:pt idx="21">
                  <c:v>-0.61000000000000065</c:v>
                </c:pt>
                <c:pt idx="22">
                  <c:v>-0.61000000000000065</c:v>
                </c:pt>
                <c:pt idx="23">
                  <c:v>-0.61000000000000065</c:v>
                </c:pt>
                <c:pt idx="24">
                  <c:v>-0.61000000000000065</c:v>
                </c:pt>
                <c:pt idx="25">
                  <c:v>-0.61000000000000065</c:v>
                </c:pt>
                <c:pt idx="26">
                  <c:v>-0.61000000000000065</c:v>
                </c:pt>
                <c:pt idx="27">
                  <c:v>-0.61000000000000065</c:v>
                </c:pt>
                <c:pt idx="28">
                  <c:v>-0.61000000000000065</c:v>
                </c:pt>
                <c:pt idx="29">
                  <c:v>-0.61000000000000065</c:v>
                </c:pt>
                <c:pt idx="30">
                  <c:v>-0.61000000000000065</c:v>
                </c:pt>
                <c:pt idx="31">
                  <c:v>-0.61000000000000065</c:v>
                </c:pt>
                <c:pt idx="32">
                  <c:v>-0.61000000000000065</c:v>
                </c:pt>
                <c:pt idx="33">
                  <c:v>-0.61000000000000065</c:v>
                </c:pt>
                <c:pt idx="34">
                  <c:v>-0.61000000000000065</c:v>
                </c:pt>
                <c:pt idx="35">
                  <c:v>-0.61000000000000065</c:v>
                </c:pt>
                <c:pt idx="36">
                  <c:v>-0.61000000000000065</c:v>
                </c:pt>
                <c:pt idx="37">
                  <c:v>-0.61000000000000065</c:v>
                </c:pt>
                <c:pt idx="38">
                  <c:v>-0.61000000000000065</c:v>
                </c:pt>
                <c:pt idx="39">
                  <c:v>-0.61000000000000065</c:v>
                </c:pt>
                <c:pt idx="40">
                  <c:v>-0.61000000000000065</c:v>
                </c:pt>
                <c:pt idx="41">
                  <c:v>-0.16</c:v>
                </c:pt>
                <c:pt idx="42">
                  <c:v>-0.16</c:v>
                </c:pt>
                <c:pt idx="43">
                  <c:v>-0.16</c:v>
                </c:pt>
                <c:pt idx="44">
                  <c:v>-0.16</c:v>
                </c:pt>
                <c:pt idx="45">
                  <c:v>-0.16</c:v>
                </c:pt>
                <c:pt idx="46">
                  <c:v>-0.16</c:v>
                </c:pt>
                <c:pt idx="47">
                  <c:v>-0.16</c:v>
                </c:pt>
                <c:pt idx="48">
                  <c:v>-0.16</c:v>
                </c:pt>
                <c:pt idx="49">
                  <c:v>-0.16</c:v>
                </c:pt>
                <c:pt idx="50">
                  <c:v>-0.16</c:v>
                </c:pt>
                <c:pt idx="51">
                  <c:v>0.29000000000000031</c:v>
                </c:pt>
                <c:pt idx="52">
                  <c:v>0.29000000000000031</c:v>
                </c:pt>
                <c:pt idx="53">
                  <c:v>0.73000000000000065</c:v>
                </c:pt>
                <c:pt idx="54">
                  <c:v>1.1700000000000013</c:v>
                </c:pt>
                <c:pt idx="55">
                  <c:v>1.6</c:v>
                </c:pt>
                <c:pt idx="56">
                  <c:v>1.6</c:v>
                </c:pt>
                <c:pt idx="57">
                  <c:v>2.0299999999999998</c:v>
                </c:pt>
                <c:pt idx="58">
                  <c:v>2.0299999999999998</c:v>
                </c:pt>
                <c:pt idx="59">
                  <c:v>2.0299999999999998</c:v>
                </c:pt>
                <c:pt idx="60">
                  <c:v>2.0299999999999998</c:v>
                </c:pt>
                <c:pt idx="61">
                  <c:v>1.6</c:v>
                </c:pt>
                <c:pt idx="62">
                  <c:v>1.6</c:v>
                </c:pt>
                <c:pt idx="63">
                  <c:v>1.6</c:v>
                </c:pt>
                <c:pt idx="64">
                  <c:v>1.6</c:v>
                </c:pt>
                <c:pt idx="65">
                  <c:v>1.6</c:v>
                </c:pt>
                <c:pt idx="66">
                  <c:v>1.6</c:v>
                </c:pt>
                <c:pt idx="67">
                  <c:v>1.6</c:v>
                </c:pt>
                <c:pt idx="68">
                  <c:v>1.6</c:v>
                </c:pt>
                <c:pt idx="69">
                  <c:v>1.6</c:v>
                </c:pt>
                <c:pt idx="70">
                  <c:v>1.6</c:v>
                </c:pt>
                <c:pt idx="71">
                  <c:v>1.6</c:v>
                </c:pt>
                <c:pt idx="72">
                  <c:v>1.6</c:v>
                </c:pt>
                <c:pt idx="73">
                  <c:v>1.6</c:v>
                </c:pt>
                <c:pt idx="74">
                  <c:v>1.6</c:v>
                </c:pt>
                <c:pt idx="75">
                  <c:v>1.6</c:v>
                </c:pt>
                <c:pt idx="76">
                  <c:v>1.1700000000000013</c:v>
                </c:pt>
                <c:pt idx="77">
                  <c:v>1.1700000000000013</c:v>
                </c:pt>
                <c:pt idx="78">
                  <c:v>1.1700000000000013</c:v>
                </c:pt>
                <c:pt idx="79">
                  <c:v>1.1700000000000013</c:v>
                </c:pt>
                <c:pt idx="80">
                  <c:v>1.1700000000000013</c:v>
                </c:pt>
                <c:pt idx="81">
                  <c:v>1.1700000000000013</c:v>
                </c:pt>
                <c:pt idx="82">
                  <c:v>1.1700000000000013</c:v>
                </c:pt>
                <c:pt idx="83">
                  <c:v>1.1700000000000013</c:v>
                </c:pt>
                <c:pt idx="84">
                  <c:v>1.1700000000000013</c:v>
                </c:pt>
                <c:pt idx="85">
                  <c:v>1.1700000000000013</c:v>
                </c:pt>
                <c:pt idx="86">
                  <c:v>1.1700000000000013</c:v>
                </c:pt>
                <c:pt idx="87">
                  <c:v>1.1700000000000013</c:v>
                </c:pt>
                <c:pt idx="88">
                  <c:v>1.1700000000000013</c:v>
                </c:pt>
                <c:pt idx="89">
                  <c:v>1.1700000000000013</c:v>
                </c:pt>
                <c:pt idx="90">
                  <c:v>1.1700000000000013</c:v>
                </c:pt>
                <c:pt idx="91">
                  <c:v>1.1700000000000013</c:v>
                </c:pt>
                <c:pt idx="92">
                  <c:v>1.1700000000000013</c:v>
                </c:pt>
                <c:pt idx="93">
                  <c:v>1.1700000000000013</c:v>
                </c:pt>
                <c:pt idx="94">
                  <c:v>0.73000000000000065</c:v>
                </c:pt>
                <c:pt idx="95">
                  <c:v>0.73000000000000065</c:v>
                </c:pt>
                <c:pt idx="96">
                  <c:v>0.73000000000000065</c:v>
                </c:pt>
                <c:pt idx="97">
                  <c:v>0.73000000000000065</c:v>
                </c:pt>
                <c:pt idx="98">
                  <c:v>0.73000000000000065</c:v>
                </c:pt>
                <c:pt idx="99">
                  <c:v>0.73000000000000065</c:v>
                </c:pt>
                <c:pt idx="100">
                  <c:v>0.73000000000000065</c:v>
                </c:pt>
                <c:pt idx="101">
                  <c:v>0.73000000000000065</c:v>
                </c:pt>
                <c:pt idx="102">
                  <c:v>0.73000000000000065</c:v>
                </c:pt>
                <c:pt idx="103">
                  <c:v>0.73000000000000065</c:v>
                </c:pt>
                <c:pt idx="104">
                  <c:v>0.73000000000000065</c:v>
                </c:pt>
                <c:pt idx="105">
                  <c:v>0.73000000000000065</c:v>
                </c:pt>
                <c:pt idx="106">
                  <c:v>0.73000000000000065</c:v>
                </c:pt>
                <c:pt idx="107">
                  <c:v>0.29000000000000031</c:v>
                </c:pt>
                <c:pt idx="108">
                  <c:v>0.29000000000000031</c:v>
                </c:pt>
                <c:pt idx="109">
                  <c:v>0.29000000000000031</c:v>
                </c:pt>
                <c:pt idx="110">
                  <c:v>0.29000000000000031</c:v>
                </c:pt>
                <c:pt idx="111">
                  <c:v>0.29000000000000031</c:v>
                </c:pt>
                <c:pt idx="112">
                  <c:v>0.29000000000000031</c:v>
                </c:pt>
                <c:pt idx="113">
                  <c:v>0.29000000000000031</c:v>
                </c:pt>
                <c:pt idx="114">
                  <c:v>0.29000000000000031</c:v>
                </c:pt>
                <c:pt idx="115">
                  <c:v>0.29000000000000031</c:v>
                </c:pt>
                <c:pt idx="116">
                  <c:v>0.29000000000000031</c:v>
                </c:pt>
                <c:pt idx="117">
                  <c:v>0.29000000000000031</c:v>
                </c:pt>
                <c:pt idx="118">
                  <c:v>0.29000000000000031</c:v>
                </c:pt>
                <c:pt idx="119">
                  <c:v>0.29000000000000031</c:v>
                </c:pt>
                <c:pt idx="120">
                  <c:v>0.29000000000000031</c:v>
                </c:pt>
                <c:pt idx="121">
                  <c:v>0.29000000000000031</c:v>
                </c:pt>
                <c:pt idx="122">
                  <c:v>0.29000000000000031</c:v>
                </c:pt>
                <c:pt idx="123">
                  <c:v>0.29000000000000031</c:v>
                </c:pt>
                <c:pt idx="124">
                  <c:v>0.29000000000000031</c:v>
                </c:pt>
                <c:pt idx="125">
                  <c:v>0.29000000000000031</c:v>
                </c:pt>
                <c:pt idx="126">
                  <c:v>0.29000000000000031</c:v>
                </c:pt>
                <c:pt idx="127">
                  <c:v>0.29000000000000031</c:v>
                </c:pt>
                <c:pt idx="128">
                  <c:v>0.29000000000000031</c:v>
                </c:pt>
                <c:pt idx="129">
                  <c:v>0.29000000000000031</c:v>
                </c:pt>
                <c:pt idx="130">
                  <c:v>0.29000000000000031</c:v>
                </c:pt>
                <c:pt idx="131">
                  <c:v>0.29000000000000031</c:v>
                </c:pt>
                <c:pt idx="132">
                  <c:v>0.29000000000000031</c:v>
                </c:pt>
                <c:pt idx="133">
                  <c:v>0.29000000000000031</c:v>
                </c:pt>
                <c:pt idx="134">
                  <c:v>0.73000000000000065</c:v>
                </c:pt>
                <c:pt idx="135">
                  <c:v>0.73000000000000065</c:v>
                </c:pt>
                <c:pt idx="136">
                  <c:v>0.73000000000000065</c:v>
                </c:pt>
                <c:pt idx="137">
                  <c:v>0.29000000000000031</c:v>
                </c:pt>
                <c:pt idx="138">
                  <c:v>0.29000000000000031</c:v>
                </c:pt>
                <c:pt idx="139">
                  <c:v>0.29000000000000031</c:v>
                </c:pt>
                <c:pt idx="140">
                  <c:v>0.29000000000000031</c:v>
                </c:pt>
                <c:pt idx="141">
                  <c:v>0.29000000000000031</c:v>
                </c:pt>
                <c:pt idx="142">
                  <c:v>0.29000000000000031</c:v>
                </c:pt>
                <c:pt idx="143">
                  <c:v>0.29000000000000031</c:v>
                </c:pt>
                <c:pt idx="144">
                  <c:v>0.29000000000000031</c:v>
                </c:pt>
                <c:pt idx="145">
                  <c:v>0.29000000000000031</c:v>
                </c:pt>
                <c:pt idx="146">
                  <c:v>0.29000000000000031</c:v>
                </c:pt>
                <c:pt idx="147">
                  <c:v>0.29000000000000031</c:v>
                </c:pt>
                <c:pt idx="148">
                  <c:v>0.29000000000000031</c:v>
                </c:pt>
                <c:pt idx="149">
                  <c:v>0.29000000000000031</c:v>
                </c:pt>
                <c:pt idx="150">
                  <c:v>0.29000000000000031</c:v>
                </c:pt>
                <c:pt idx="151">
                  <c:v>-0.16</c:v>
                </c:pt>
                <c:pt idx="152">
                  <c:v>-0.16</c:v>
                </c:pt>
                <c:pt idx="153">
                  <c:v>-0.16</c:v>
                </c:pt>
                <c:pt idx="154">
                  <c:v>-0.16</c:v>
                </c:pt>
                <c:pt idx="155">
                  <c:v>-0.16</c:v>
                </c:pt>
                <c:pt idx="156">
                  <c:v>-0.16</c:v>
                </c:pt>
                <c:pt idx="157">
                  <c:v>-0.16</c:v>
                </c:pt>
                <c:pt idx="158">
                  <c:v>-0.16</c:v>
                </c:pt>
                <c:pt idx="159">
                  <c:v>-0.16</c:v>
                </c:pt>
                <c:pt idx="160">
                  <c:v>-0.16</c:v>
                </c:pt>
                <c:pt idx="161">
                  <c:v>0.29000000000000031</c:v>
                </c:pt>
                <c:pt idx="162">
                  <c:v>0.29000000000000031</c:v>
                </c:pt>
                <c:pt idx="163">
                  <c:v>0.29000000000000031</c:v>
                </c:pt>
                <c:pt idx="164">
                  <c:v>0.29000000000000031</c:v>
                </c:pt>
                <c:pt idx="165">
                  <c:v>0.29000000000000031</c:v>
                </c:pt>
                <c:pt idx="166">
                  <c:v>0.29000000000000031</c:v>
                </c:pt>
                <c:pt idx="167">
                  <c:v>0.29000000000000031</c:v>
                </c:pt>
                <c:pt idx="168">
                  <c:v>0.29000000000000031</c:v>
                </c:pt>
                <c:pt idx="169">
                  <c:v>0.29000000000000031</c:v>
                </c:pt>
                <c:pt idx="170">
                  <c:v>0.29000000000000031</c:v>
                </c:pt>
                <c:pt idx="171">
                  <c:v>0.29000000000000031</c:v>
                </c:pt>
                <c:pt idx="172">
                  <c:v>0.29000000000000031</c:v>
                </c:pt>
                <c:pt idx="173">
                  <c:v>0.29000000000000031</c:v>
                </c:pt>
                <c:pt idx="174">
                  <c:v>0.29000000000000031</c:v>
                </c:pt>
                <c:pt idx="175">
                  <c:v>0.29000000000000031</c:v>
                </c:pt>
                <c:pt idx="176">
                  <c:v>0.29000000000000031</c:v>
                </c:pt>
                <c:pt idx="177">
                  <c:v>0.29000000000000031</c:v>
                </c:pt>
                <c:pt idx="178">
                  <c:v>0.29000000000000031</c:v>
                </c:pt>
                <c:pt idx="179">
                  <c:v>0.29000000000000031</c:v>
                </c:pt>
                <c:pt idx="180">
                  <c:v>0.29000000000000031</c:v>
                </c:pt>
                <c:pt idx="181">
                  <c:v>0.29000000000000031</c:v>
                </c:pt>
                <c:pt idx="182">
                  <c:v>0.29000000000000031</c:v>
                </c:pt>
                <c:pt idx="183">
                  <c:v>0.29000000000000031</c:v>
                </c:pt>
                <c:pt idx="184">
                  <c:v>0.29000000000000031</c:v>
                </c:pt>
                <c:pt idx="185">
                  <c:v>0.29000000000000031</c:v>
                </c:pt>
                <c:pt idx="186">
                  <c:v>0.29000000000000031</c:v>
                </c:pt>
                <c:pt idx="187">
                  <c:v>0.29000000000000031</c:v>
                </c:pt>
                <c:pt idx="188">
                  <c:v>0.29000000000000031</c:v>
                </c:pt>
                <c:pt idx="189">
                  <c:v>0.29000000000000031</c:v>
                </c:pt>
                <c:pt idx="190">
                  <c:v>0.29000000000000031</c:v>
                </c:pt>
                <c:pt idx="191">
                  <c:v>-0.16</c:v>
                </c:pt>
                <c:pt idx="192">
                  <c:v>-0.16</c:v>
                </c:pt>
                <c:pt idx="193">
                  <c:v>-0.16</c:v>
                </c:pt>
                <c:pt idx="194">
                  <c:v>-0.16</c:v>
                </c:pt>
                <c:pt idx="195">
                  <c:v>-0.16</c:v>
                </c:pt>
                <c:pt idx="196">
                  <c:v>-0.16</c:v>
                </c:pt>
                <c:pt idx="197">
                  <c:v>-0.16</c:v>
                </c:pt>
                <c:pt idx="198">
                  <c:v>-0.16</c:v>
                </c:pt>
                <c:pt idx="199">
                  <c:v>0.29000000000000031</c:v>
                </c:pt>
                <c:pt idx="200">
                  <c:v>-0.16</c:v>
                </c:pt>
                <c:pt idx="201">
                  <c:v>-0.16</c:v>
                </c:pt>
                <c:pt idx="202">
                  <c:v>-0.16</c:v>
                </c:pt>
                <c:pt idx="203">
                  <c:v>-0.16</c:v>
                </c:pt>
                <c:pt idx="204">
                  <c:v>-0.16</c:v>
                </c:pt>
                <c:pt idx="205">
                  <c:v>-0.16</c:v>
                </c:pt>
                <c:pt idx="206">
                  <c:v>0.29000000000000031</c:v>
                </c:pt>
                <c:pt idx="207">
                  <c:v>0.29000000000000031</c:v>
                </c:pt>
                <c:pt idx="208">
                  <c:v>-0.16</c:v>
                </c:pt>
                <c:pt idx="209">
                  <c:v>-0.16</c:v>
                </c:pt>
                <c:pt idx="210">
                  <c:v>-0.16</c:v>
                </c:pt>
                <c:pt idx="211">
                  <c:v>-0.16</c:v>
                </c:pt>
                <c:pt idx="212">
                  <c:v>-0.16</c:v>
                </c:pt>
                <c:pt idx="213">
                  <c:v>-0.16</c:v>
                </c:pt>
                <c:pt idx="214">
                  <c:v>-0.16</c:v>
                </c:pt>
                <c:pt idx="215">
                  <c:v>-0.16</c:v>
                </c:pt>
                <c:pt idx="216">
                  <c:v>-0.16</c:v>
                </c:pt>
                <c:pt idx="217">
                  <c:v>-0.16</c:v>
                </c:pt>
                <c:pt idx="218">
                  <c:v>-0.16</c:v>
                </c:pt>
                <c:pt idx="219">
                  <c:v>-0.16</c:v>
                </c:pt>
                <c:pt idx="220">
                  <c:v>-0.16</c:v>
                </c:pt>
                <c:pt idx="221">
                  <c:v>-0.16</c:v>
                </c:pt>
                <c:pt idx="222">
                  <c:v>-0.16</c:v>
                </c:pt>
                <c:pt idx="223">
                  <c:v>-0.16</c:v>
                </c:pt>
                <c:pt idx="224">
                  <c:v>-0.16</c:v>
                </c:pt>
                <c:pt idx="225">
                  <c:v>-0.16</c:v>
                </c:pt>
                <c:pt idx="226">
                  <c:v>-0.16</c:v>
                </c:pt>
                <c:pt idx="227">
                  <c:v>-0.16</c:v>
                </c:pt>
                <c:pt idx="228">
                  <c:v>-0.16</c:v>
                </c:pt>
                <c:pt idx="229">
                  <c:v>-0.16</c:v>
                </c:pt>
                <c:pt idx="230">
                  <c:v>-0.16</c:v>
                </c:pt>
                <c:pt idx="231">
                  <c:v>-0.16</c:v>
                </c:pt>
                <c:pt idx="232">
                  <c:v>0.29000000000000031</c:v>
                </c:pt>
                <c:pt idx="233">
                  <c:v>0.29000000000000031</c:v>
                </c:pt>
                <c:pt idx="234">
                  <c:v>0.29000000000000031</c:v>
                </c:pt>
                <c:pt idx="235">
                  <c:v>0.29000000000000031</c:v>
                </c:pt>
                <c:pt idx="236">
                  <c:v>-0.16</c:v>
                </c:pt>
                <c:pt idx="237">
                  <c:v>0.29000000000000031</c:v>
                </c:pt>
                <c:pt idx="238">
                  <c:v>0.29000000000000031</c:v>
                </c:pt>
                <c:pt idx="239">
                  <c:v>-0.16</c:v>
                </c:pt>
                <c:pt idx="240">
                  <c:v>-0.16</c:v>
                </c:pt>
                <c:pt idx="241">
                  <c:v>-0.16</c:v>
                </c:pt>
                <c:pt idx="242">
                  <c:v>-0.16</c:v>
                </c:pt>
                <c:pt idx="243">
                  <c:v>-0.16</c:v>
                </c:pt>
                <c:pt idx="244">
                  <c:v>-0.16</c:v>
                </c:pt>
                <c:pt idx="245">
                  <c:v>-0.16</c:v>
                </c:pt>
                <c:pt idx="246">
                  <c:v>-0.16</c:v>
                </c:pt>
                <c:pt idx="247">
                  <c:v>-0.16</c:v>
                </c:pt>
                <c:pt idx="248">
                  <c:v>-0.16</c:v>
                </c:pt>
                <c:pt idx="249">
                  <c:v>-0.16</c:v>
                </c:pt>
                <c:pt idx="250">
                  <c:v>-0.16</c:v>
                </c:pt>
                <c:pt idx="251">
                  <c:v>-0.16</c:v>
                </c:pt>
                <c:pt idx="252">
                  <c:v>-0.16</c:v>
                </c:pt>
                <c:pt idx="253">
                  <c:v>-0.16</c:v>
                </c:pt>
                <c:pt idx="254">
                  <c:v>-0.16</c:v>
                </c:pt>
                <c:pt idx="255">
                  <c:v>-0.16</c:v>
                </c:pt>
                <c:pt idx="256">
                  <c:v>-0.16</c:v>
                </c:pt>
                <c:pt idx="257">
                  <c:v>-0.16</c:v>
                </c:pt>
                <c:pt idx="258">
                  <c:v>-0.16</c:v>
                </c:pt>
                <c:pt idx="259">
                  <c:v>-0.16</c:v>
                </c:pt>
                <c:pt idx="260">
                  <c:v>-0.16</c:v>
                </c:pt>
                <c:pt idx="261">
                  <c:v>-0.16</c:v>
                </c:pt>
                <c:pt idx="262">
                  <c:v>-0.16</c:v>
                </c:pt>
                <c:pt idx="263">
                  <c:v>-0.16</c:v>
                </c:pt>
                <c:pt idx="264">
                  <c:v>-0.16</c:v>
                </c:pt>
                <c:pt idx="265">
                  <c:v>-0.16</c:v>
                </c:pt>
                <c:pt idx="266">
                  <c:v>-0.16</c:v>
                </c:pt>
                <c:pt idx="267">
                  <c:v>-0.16</c:v>
                </c:pt>
                <c:pt idx="268">
                  <c:v>-0.16</c:v>
                </c:pt>
                <c:pt idx="269">
                  <c:v>-0.16</c:v>
                </c:pt>
                <c:pt idx="270">
                  <c:v>-0.16</c:v>
                </c:pt>
                <c:pt idx="271">
                  <c:v>-0.16</c:v>
                </c:pt>
                <c:pt idx="272">
                  <c:v>-0.16</c:v>
                </c:pt>
                <c:pt idx="273">
                  <c:v>-0.16</c:v>
                </c:pt>
                <c:pt idx="274">
                  <c:v>-0.16</c:v>
                </c:pt>
                <c:pt idx="275">
                  <c:v>-0.16</c:v>
                </c:pt>
                <c:pt idx="276">
                  <c:v>-0.16</c:v>
                </c:pt>
                <c:pt idx="277">
                  <c:v>-0.16</c:v>
                </c:pt>
                <c:pt idx="278">
                  <c:v>-0.16</c:v>
                </c:pt>
                <c:pt idx="279">
                  <c:v>-0.16</c:v>
                </c:pt>
                <c:pt idx="280">
                  <c:v>-0.16</c:v>
                </c:pt>
                <c:pt idx="281">
                  <c:v>0.29000000000000031</c:v>
                </c:pt>
                <c:pt idx="282">
                  <c:v>0.29000000000000031</c:v>
                </c:pt>
                <c:pt idx="283">
                  <c:v>0.29000000000000031</c:v>
                </c:pt>
                <c:pt idx="284">
                  <c:v>0.29000000000000031</c:v>
                </c:pt>
                <c:pt idx="285">
                  <c:v>0.29000000000000031</c:v>
                </c:pt>
                <c:pt idx="286">
                  <c:v>0.29000000000000031</c:v>
                </c:pt>
                <c:pt idx="287">
                  <c:v>0.29000000000000031</c:v>
                </c:pt>
                <c:pt idx="288">
                  <c:v>0.29000000000000031</c:v>
                </c:pt>
                <c:pt idx="289">
                  <c:v>0.29000000000000031</c:v>
                </c:pt>
                <c:pt idx="290">
                  <c:v>0.73000000000000065</c:v>
                </c:pt>
                <c:pt idx="291">
                  <c:v>2.46</c:v>
                </c:pt>
                <c:pt idx="292">
                  <c:v>3.3099999999999987</c:v>
                </c:pt>
                <c:pt idx="293">
                  <c:v>4.1499999999999995</c:v>
                </c:pt>
                <c:pt idx="294">
                  <c:v>3.74</c:v>
                </c:pt>
                <c:pt idx="295">
                  <c:v>3.3099999999999987</c:v>
                </c:pt>
                <c:pt idx="296">
                  <c:v>2.8899999999999997</c:v>
                </c:pt>
                <c:pt idx="297">
                  <c:v>2.46</c:v>
                </c:pt>
                <c:pt idx="298">
                  <c:v>2.46</c:v>
                </c:pt>
                <c:pt idx="299">
                  <c:v>2.0299999999999998</c:v>
                </c:pt>
                <c:pt idx="300">
                  <c:v>1.6</c:v>
                </c:pt>
                <c:pt idx="301">
                  <c:v>1.6</c:v>
                </c:pt>
                <c:pt idx="302">
                  <c:v>1.6</c:v>
                </c:pt>
                <c:pt idx="303">
                  <c:v>1.6</c:v>
                </c:pt>
                <c:pt idx="304">
                  <c:v>1.1700000000000013</c:v>
                </c:pt>
                <c:pt idx="305">
                  <c:v>1.1700000000000013</c:v>
                </c:pt>
                <c:pt idx="306">
                  <c:v>1.1700000000000013</c:v>
                </c:pt>
                <c:pt idx="307">
                  <c:v>1.1700000000000013</c:v>
                </c:pt>
                <c:pt idx="308">
                  <c:v>1.1700000000000013</c:v>
                </c:pt>
                <c:pt idx="309">
                  <c:v>1.1700000000000013</c:v>
                </c:pt>
                <c:pt idx="310">
                  <c:v>1.1700000000000013</c:v>
                </c:pt>
                <c:pt idx="311">
                  <c:v>0.73000000000000065</c:v>
                </c:pt>
                <c:pt idx="312">
                  <c:v>0.73000000000000065</c:v>
                </c:pt>
                <c:pt idx="313">
                  <c:v>0.73000000000000065</c:v>
                </c:pt>
                <c:pt idx="314">
                  <c:v>0.73000000000000065</c:v>
                </c:pt>
                <c:pt idx="315">
                  <c:v>0.73000000000000065</c:v>
                </c:pt>
                <c:pt idx="316">
                  <c:v>0.73000000000000065</c:v>
                </c:pt>
                <c:pt idx="317">
                  <c:v>0.73000000000000065</c:v>
                </c:pt>
                <c:pt idx="318">
                  <c:v>0.29000000000000031</c:v>
                </c:pt>
                <c:pt idx="319">
                  <c:v>0.29000000000000031</c:v>
                </c:pt>
                <c:pt idx="320">
                  <c:v>0.29000000000000031</c:v>
                </c:pt>
                <c:pt idx="321">
                  <c:v>0.29000000000000031</c:v>
                </c:pt>
                <c:pt idx="322">
                  <c:v>0.29000000000000031</c:v>
                </c:pt>
                <c:pt idx="323">
                  <c:v>0.29000000000000031</c:v>
                </c:pt>
                <c:pt idx="324">
                  <c:v>0.29000000000000031</c:v>
                </c:pt>
                <c:pt idx="325">
                  <c:v>-0.16</c:v>
                </c:pt>
                <c:pt idx="326">
                  <c:v>-0.16</c:v>
                </c:pt>
                <c:pt idx="327">
                  <c:v>-0.16</c:v>
                </c:pt>
                <c:pt idx="328">
                  <c:v>-0.16</c:v>
                </c:pt>
                <c:pt idx="329">
                  <c:v>-0.16</c:v>
                </c:pt>
                <c:pt idx="330">
                  <c:v>-0.16</c:v>
                </c:pt>
                <c:pt idx="331">
                  <c:v>-0.16</c:v>
                </c:pt>
                <c:pt idx="332">
                  <c:v>-0.16</c:v>
                </c:pt>
                <c:pt idx="333">
                  <c:v>-0.16</c:v>
                </c:pt>
                <c:pt idx="334">
                  <c:v>-0.16</c:v>
                </c:pt>
                <c:pt idx="335">
                  <c:v>-0.16</c:v>
                </c:pt>
                <c:pt idx="336">
                  <c:v>-0.16</c:v>
                </c:pt>
                <c:pt idx="337">
                  <c:v>-0.16</c:v>
                </c:pt>
                <c:pt idx="338">
                  <c:v>-0.16</c:v>
                </c:pt>
                <c:pt idx="339">
                  <c:v>-0.61000000000000065</c:v>
                </c:pt>
                <c:pt idx="340">
                  <c:v>-0.61000000000000065</c:v>
                </c:pt>
                <c:pt idx="341">
                  <c:v>-0.61000000000000065</c:v>
                </c:pt>
                <c:pt idx="342">
                  <c:v>-0.61000000000000065</c:v>
                </c:pt>
                <c:pt idx="343">
                  <c:v>-0.61000000000000065</c:v>
                </c:pt>
                <c:pt idx="344">
                  <c:v>-0.61000000000000065</c:v>
                </c:pt>
                <c:pt idx="345">
                  <c:v>-0.61000000000000065</c:v>
                </c:pt>
                <c:pt idx="346">
                  <c:v>-0.61000000000000065</c:v>
                </c:pt>
                <c:pt idx="347">
                  <c:v>-0.61000000000000065</c:v>
                </c:pt>
                <c:pt idx="348">
                  <c:v>-0.61000000000000065</c:v>
                </c:pt>
                <c:pt idx="349">
                  <c:v>-0.61000000000000065</c:v>
                </c:pt>
                <c:pt idx="350">
                  <c:v>-0.61000000000000065</c:v>
                </c:pt>
                <c:pt idx="351">
                  <c:v>-0.61000000000000065</c:v>
                </c:pt>
                <c:pt idx="352">
                  <c:v>-0.61000000000000065</c:v>
                </c:pt>
                <c:pt idx="353">
                  <c:v>-0.61000000000000065</c:v>
                </c:pt>
                <c:pt idx="354">
                  <c:v>-0.61000000000000065</c:v>
                </c:pt>
                <c:pt idx="355">
                  <c:v>-0.61000000000000065</c:v>
                </c:pt>
                <c:pt idx="356">
                  <c:v>-0.61000000000000065</c:v>
                </c:pt>
                <c:pt idx="357">
                  <c:v>-0.61000000000000065</c:v>
                </c:pt>
                <c:pt idx="358">
                  <c:v>-0.61000000000000065</c:v>
                </c:pt>
                <c:pt idx="359">
                  <c:v>-0.61000000000000065</c:v>
                </c:pt>
                <c:pt idx="360">
                  <c:v>-0.61000000000000065</c:v>
                </c:pt>
                <c:pt idx="361">
                  <c:v>-0.61000000000000065</c:v>
                </c:pt>
                <c:pt idx="362">
                  <c:v>-0.61000000000000065</c:v>
                </c:pt>
                <c:pt idx="363">
                  <c:v>-0.61000000000000065</c:v>
                </c:pt>
                <c:pt idx="364">
                  <c:v>-0.61000000000000065</c:v>
                </c:pt>
                <c:pt idx="365">
                  <c:v>-0.61000000000000065</c:v>
                </c:pt>
                <c:pt idx="366">
                  <c:v>-0.61000000000000065</c:v>
                </c:pt>
                <c:pt idx="367">
                  <c:v>-0.61000000000000065</c:v>
                </c:pt>
                <c:pt idx="368">
                  <c:v>-0.61000000000000065</c:v>
                </c:pt>
                <c:pt idx="369">
                  <c:v>-0.61000000000000065</c:v>
                </c:pt>
                <c:pt idx="370">
                  <c:v>-0.61000000000000065</c:v>
                </c:pt>
                <c:pt idx="371">
                  <c:v>-0.61000000000000065</c:v>
                </c:pt>
                <c:pt idx="372">
                  <c:v>-0.16</c:v>
                </c:pt>
                <c:pt idx="373">
                  <c:v>-0.61000000000000065</c:v>
                </c:pt>
                <c:pt idx="374">
                  <c:v>-0.16</c:v>
                </c:pt>
                <c:pt idx="375">
                  <c:v>-0.16</c:v>
                </c:pt>
                <c:pt idx="376">
                  <c:v>-0.16</c:v>
                </c:pt>
                <c:pt idx="377">
                  <c:v>-0.16</c:v>
                </c:pt>
                <c:pt idx="378">
                  <c:v>-0.16</c:v>
                </c:pt>
                <c:pt idx="379">
                  <c:v>-0.16</c:v>
                </c:pt>
                <c:pt idx="380">
                  <c:v>-0.16</c:v>
                </c:pt>
                <c:pt idx="381">
                  <c:v>-0.16</c:v>
                </c:pt>
                <c:pt idx="382">
                  <c:v>-0.16</c:v>
                </c:pt>
                <c:pt idx="383">
                  <c:v>-0.16</c:v>
                </c:pt>
                <c:pt idx="384">
                  <c:v>-0.16</c:v>
                </c:pt>
                <c:pt idx="385">
                  <c:v>-0.16</c:v>
                </c:pt>
                <c:pt idx="386">
                  <c:v>-0.16</c:v>
                </c:pt>
                <c:pt idx="387">
                  <c:v>-0.16</c:v>
                </c:pt>
                <c:pt idx="388">
                  <c:v>-0.16</c:v>
                </c:pt>
                <c:pt idx="389">
                  <c:v>-0.16</c:v>
                </c:pt>
                <c:pt idx="390">
                  <c:v>-0.16</c:v>
                </c:pt>
                <c:pt idx="391">
                  <c:v>-0.16</c:v>
                </c:pt>
                <c:pt idx="392">
                  <c:v>0.29000000000000031</c:v>
                </c:pt>
                <c:pt idx="393">
                  <c:v>-0.16</c:v>
                </c:pt>
                <c:pt idx="394">
                  <c:v>0.29000000000000031</c:v>
                </c:pt>
                <c:pt idx="395">
                  <c:v>0.29000000000000031</c:v>
                </c:pt>
                <c:pt idx="396">
                  <c:v>0.29000000000000031</c:v>
                </c:pt>
                <c:pt idx="397">
                  <c:v>0.29000000000000031</c:v>
                </c:pt>
                <c:pt idx="398">
                  <c:v>0.29000000000000031</c:v>
                </c:pt>
                <c:pt idx="399">
                  <c:v>0.29000000000000031</c:v>
                </c:pt>
                <c:pt idx="400">
                  <c:v>0.29000000000000031</c:v>
                </c:pt>
                <c:pt idx="401">
                  <c:v>0.29000000000000031</c:v>
                </c:pt>
                <c:pt idx="402">
                  <c:v>0.29000000000000031</c:v>
                </c:pt>
                <c:pt idx="403">
                  <c:v>0.29000000000000031</c:v>
                </c:pt>
                <c:pt idx="404">
                  <c:v>0.29000000000000031</c:v>
                </c:pt>
                <c:pt idx="405">
                  <c:v>0.29000000000000031</c:v>
                </c:pt>
                <c:pt idx="406">
                  <c:v>0.29000000000000031</c:v>
                </c:pt>
                <c:pt idx="407">
                  <c:v>0.29000000000000031</c:v>
                </c:pt>
                <c:pt idx="408">
                  <c:v>0.29000000000000031</c:v>
                </c:pt>
                <c:pt idx="409">
                  <c:v>0.29000000000000031</c:v>
                </c:pt>
                <c:pt idx="410">
                  <c:v>0.29000000000000031</c:v>
                </c:pt>
                <c:pt idx="411">
                  <c:v>0.29000000000000031</c:v>
                </c:pt>
                <c:pt idx="412">
                  <c:v>0.29000000000000031</c:v>
                </c:pt>
                <c:pt idx="413">
                  <c:v>0.29000000000000031</c:v>
                </c:pt>
                <c:pt idx="414">
                  <c:v>0.29000000000000031</c:v>
                </c:pt>
                <c:pt idx="415">
                  <c:v>0.29000000000000031</c:v>
                </c:pt>
                <c:pt idx="416">
                  <c:v>0.29000000000000031</c:v>
                </c:pt>
                <c:pt idx="417">
                  <c:v>0.73000000000000065</c:v>
                </c:pt>
                <c:pt idx="418">
                  <c:v>0.73000000000000065</c:v>
                </c:pt>
                <c:pt idx="419">
                  <c:v>0.73000000000000065</c:v>
                </c:pt>
                <c:pt idx="420">
                  <c:v>0.73000000000000065</c:v>
                </c:pt>
                <c:pt idx="421">
                  <c:v>0.73000000000000065</c:v>
                </c:pt>
                <c:pt idx="422">
                  <c:v>0.73000000000000065</c:v>
                </c:pt>
                <c:pt idx="423">
                  <c:v>1.1700000000000013</c:v>
                </c:pt>
                <c:pt idx="424">
                  <c:v>1.1700000000000013</c:v>
                </c:pt>
                <c:pt idx="425">
                  <c:v>1.1700000000000013</c:v>
                </c:pt>
                <c:pt idx="426">
                  <c:v>1.1700000000000013</c:v>
                </c:pt>
                <c:pt idx="427">
                  <c:v>1.1700000000000013</c:v>
                </c:pt>
                <c:pt idx="428">
                  <c:v>1.1700000000000013</c:v>
                </c:pt>
                <c:pt idx="429">
                  <c:v>1.1700000000000013</c:v>
                </c:pt>
                <c:pt idx="430">
                  <c:v>1.1700000000000013</c:v>
                </c:pt>
                <c:pt idx="431">
                  <c:v>1.1700000000000013</c:v>
                </c:pt>
                <c:pt idx="432">
                  <c:v>1.1700000000000013</c:v>
                </c:pt>
                <c:pt idx="433">
                  <c:v>1.1700000000000013</c:v>
                </c:pt>
                <c:pt idx="434">
                  <c:v>1.1700000000000013</c:v>
                </c:pt>
                <c:pt idx="435">
                  <c:v>1.1700000000000013</c:v>
                </c:pt>
                <c:pt idx="436">
                  <c:v>1.1700000000000013</c:v>
                </c:pt>
                <c:pt idx="437">
                  <c:v>1.1700000000000013</c:v>
                </c:pt>
                <c:pt idx="438">
                  <c:v>1.1700000000000013</c:v>
                </c:pt>
                <c:pt idx="439">
                  <c:v>1.1700000000000013</c:v>
                </c:pt>
                <c:pt idx="440">
                  <c:v>1.1700000000000013</c:v>
                </c:pt>
                <c:pt idx="441">
                  <c:v>1.1700000000000013</c:v>
                </c:pt>
                <c:pt idx="442">
                  <c:v>0.73000000000000065</c:v>
                </c:pt>
                <c:pt idx="443">
                  <c:v>0.73000000000000065</c:v>
                </c:pt>
                <c:pt idx="444">
                  <c:v>0.73000000000000065</c:v>
                </c:pt>
                <c:pt idx="445">
                  <c:v>0.73000000000000065</c:v>
                </c:pt>
                <c:pt idx="446">
                  <c:v>0.73000000000000065</c:v>
                </c:pt>
                <c:pt idx="447">
                  <c:v>0.73000000000000065</c:v>
                </c:pt>
                <c:pt idx="448">
                  <c:v>0.73000000000000065</c:v>
                </c:pt>
                <c:pt idx="449">
                  <c:v>0.73000000000000065</c:v>
                </c:pt>
                <c:pt idx="450">
                  <c:v>0.73000000000000065</c:v>
                </c:pt>
                <c:pt idx="451">
                  <c:v>0.73000000000000065</c:v>
                </c:pt>
                <c:pt idx="452">
                  <c:v>0.73000000000000065</c:v>
                </c:pt>
                <c:pt idx="453">
                  <c:v>0.73000000000000065</c:v>
                </c:pt>
                <c:pt idx="454">
                  <c:v>0.73000000000000065</c:v>
                </c:pt>
                <c:pt idx="455">
                  <c:v>0.29000000000000031</c:v>
                </c:pt>
                <c:pt idx="456">
                  <c:v>0.29000000000000031</c:v>
                </c:pt>
                <c:pt idx="457">
                  <c:v>0.29000000000000031</c:v>
                </c:pt>
                <c:pt idx="458">
                  <c:v>0.29000000000000031</c:v>
                </c:pt>
                <c:pt idx="459">
                  <c:v>0.29000000000000031</c:v>
                </c:pt>
                <c:pt idx="460">
                  <c:v>0.29000000000000031</c:v>
                </c:pt>
                <c:pt idx="461">
                  <c:v>0.29000000000000031</c:v>
                </c:pt>
                <c:pt idx="462">
                  <c:v>0.29000000000000031</c:v>
                </c:pt>
                <c:pt idx="463">
                  <c:v>0.29000000000000031</c:v>
                </c:pt>
                <c:pt idx="464">
                  <c:v>0.29000000000000031</c:v>
                </c:pt>
                <c:pt idx="465">
                  <c:v>0.29000000000000031</c:v>
                </c:pt>
                <c:pt idx="466">
                  <c:v>0.29000000000000031</c:v>
                </c:pt>
                <c:pt idx="467">
                  <c:v>0.29000000000000031</c:v>
                </c:pt>
                <c:pt idx="468">
                  <c:v>0.29000000000000031</c:v>
                </c:pt>
                <c:pt idx="469">
                  <c:v>0.29000000000000031</c:v>
                </c:pt>
                <c:pt idx="470">
                  <c:v>0.29000000000000031</c:v>
                </c:pt>
                <c:pt idx="471">
                  <c:v>0.29000000000000031</c:v>
                </c:pt>
                <c:pt idx="472">
                  <c:v>0.29000000000000031</c:v>
                </c:pt>
                <c:pt idx="473">
                  <c:v>0.29000000000000031</c:v>
                </c:pt>
                <c:pt idx="474">
                  <c:v>0.29000000000000031</c:v>
                </c:pt>
                <c:pt idx="475">
                  <c:v>-0.16</c:v>
                </c:pt>
                <c:pt idx="476">
                  <c:v>-0.16</c:v>
                </c:pt>
                <c:pt idx="477">
                  <c:v>-0.16</c:v>
                </c:pt>
                <c:pt idx="478">
                  <c:v>-0.16</c:v>
                </c:pt>
                <c:pt idx="479">
                  <c:v>-0.16</c:v>
                </c:pt>
                <c:pt idx="480">
                  <c:v>0.29000000000000031</c:v>
                </c:pt>
                <c:pt idx="481">
                  <c:v>0.29000000000000031</c:v>
                </c:pt>
                <c:pt idx="482">
                  <c:v>0.29000000000000031</c:v>
                </c:pt>
                <c:pt idx="483">
                  <c:v>0.29000000000000031</c:v>
                </c:pt>
                <c:pt idx="484">
                  <c:v>0.29000000000000031</c:v>
                </c:pt>
                <c:pt idx="485">
                  <c:v>0.29000000000000031</c:v>
                </c:pt>
                <c:pt idx="486">
                  <c:v>0.29000000000000031</c:v>
                </c:pt>
                <c:pt idx="487">
                  <c:v>0.29000000000000031</c:v>
                </c:pt>
                <c:pt idx="488">
                  <c:v>0.29000000000000031</c:v>
                </c:pt>
                <c:pt idx="489">
                  <c:v>0.29000000000000031</c:v>
                </c:pt>
                <c:pt idx="490">
                  <c:v>0.29000000000000031</c:v>
                </c:pt>
                <c:pt idx="491">
                  <c:v>0.29000000000000031</c:v>
                </c:pt>
                <c:pt idx="492">
                  <c:v>0.29000000000000031</c:v>
                </c:pt>
                <c:pt idx="493">
                  <c:v>0.73000000000000065</c:v>
                </c:pt>
                <c:pt idx="494">
                  <c:v>0.29000000000000031</c:v>
                </c:pt>
                <c:pt idx="495">
                  <c:v>0.73000000000000065</c:v>
                </c:pt>
                <c:pt idx="496">
                  <c:v>0.73000000000000065</c:v>
                </c:pt>
                <c:pt idx="497">
                  <c:v>0.73000000000000065</c:v>
                </c:pt>
                <c:pt idx="498">
                  <c:v>0.73000000000000065</c:v>
                </c:pt>
                <c:pt idx="499">
                  <c:v>0.73000000000000065</c:v>
                </c:pt>
                <c:pt idx="500">
                  <c:v>0.73000000000000065</c:v>
                </c:pt>
                <c:pt idx="501">
                  <c:v>0.73000000000000065</c:v>
                </c:pt>
                <c:pt idx="502">
                  <c:v>0.73000000000000065</c:v>
                </c:pt>
                <c:pt idx="503">
                  <c:v>0.73000000000000065</c:v>
                </c:pt>
                <c:pt idx="504">
                  <c:v>0.73000000000000065</c:v>
                </c:pt>
                <c:pt idx="505">
                  <c:v>0.73000000000000065</c:v>
                </c:pt>
                <c:pt idx="506">
                  <c:v>0.73000000000000065</c:v>
                </c:pt>
                <c:pt idx="507">
                  <c:v>0.73000000000000065</c:v>
                </c:pt>
                <c:pt idx="508">
                  <c:v>0.73000000000000065</c:v>
                </c:pt>
                <c:pt idx="509">
                  <c:v>0.73000000000000065</c:v>
                </c:pt>
                <c:pt idx="510">
                  <c:v>0.73000000000000065</c:v>
                </c:pt>
                <c:pt idx="511">
                  <c:v>0.73000000000000065</c:v>
                </c:pt>
                <c:pt idx="512">
                  <c:v>0.73000000000000065</c:v>
                </c:pt>
                <c:pt idx="513">
                  <c:v>0.73000000000000065</c:v>
                </c:pt>
                <c:pt idx="514">
                  <c:v>0.73000000000000065</c:v>
                </c:pt>
                <c:pt idx="515">
                  <c:v>0.73000000000000065</c:v>
                </c:pt>
                <c:pt idx="516">
                  <c:v>0.73000000000000065</c:v>
                </c:pt>
                <c:pt idx="517">
                  <c:v>0.73000000000000065</c:v>
                </c:pt>
                <c:pt idx="518">
                  <c:v>1.1700000000000013</c:v>
                </c:pt>
                <c:pt idx="519">
                  <c:v>1.1700000000000013</c:v>
                </c:pt>
                <c:pt idx="520">
                  <c:v>1.1700000000000013</c:v>
                </c:pt>
                <c:pt idx="521">
                  <c:v>1.1700000000000013</c:v>
                </c:pt>
                <c:pt idx="522">
                  <c:v>1.1700000000000013</c:v>
                </c:pt>
                <c:pt idx="523">
                  <c:v>1.1700000000000013</c:v>
                </c:pt>
                <c:pt idx="524">
                  <c:v>1.1700000000000013</c:v>
                </c:pt>
                <c:pt idx="525">
                  <c:v>1.1700000000000013</c:v>
                </c:pt>
                <c:pt idx="526">
                  <c:v>1.6</c:v>
                </c:pt>
                <c:pt idx="527">
                  <c:v>1.6</c:v>
                </c:pt>
                <c:pt idx="528">
                  <c:v>1.6</c:v>
                </c:pt>
                <c:pt idx="529">
                  <c:v>1.6</c:v>
                </c:pt>
                <c:pt idx="530">
                  <c:v>1.6</c:v>
                </c:pt>
                <c:pt idx="531">
                  <c:v>1.6</c:v>
                </c:pt>
                <c:pt idx="532">
                  <c:v>1.6</c:v>
                </c:pt>
                <c:pt idx="533">
                  <c:v>1.6</c:v>
                </c:pt>
                <c:pt idx="534">
                  <c:v>1.6</c:v>
                </c:pt>
                <c:pt idx="535">
                  <c:v>1.6</c:v>
                </c:pt>
                <c:pt idx="536">
                  <c:v>1.6</c:v>
                </c:pt>
                <c:pt idx="537">
                  <c:v>1.6</c:v>
                </c:pt>
                <c:pt idx="538">
                  <c:v>1.6</c:v>
                </c:pt>
                <c:pt idx="539">
                  <c:v>1.6</c:v>
                </c:pt>
                <c:pt idx="540">
                  <c:v>1.6</c:v>
                </c:pt>
                <c:pt idx="541">
                  <c:v>1.6</c:v>
                </c:pt>
                <c:pt idx="542">
                  <c:v>1.6</c:v>
                </c:pt>
                <c:pt idx="543">
                  <c:v>1.6</c:v>
                </c:pt>
                <c:pt idx="544">
                  <c:v>1.6</c:v>
                </c:pt>
                <c:pt idx="545">
                  <c:v>1.6</c:v>
                </c:pt>
                <c:pt idx="546">
                  <c:v>1.6</c:v>
                </c:pt>
                <c:pt idx="547">
                  <c:v>1.6</c:v>
                </c:pt>
                <c:pt idx="548">
                  <c:v>1.6</c:v>
                </c:pt>
                <c:pt idx="549">
                  <c:v>1.6</c:v>
                </c:pt>
                <c:pt idx="550">
                  <c:v>1.6</c:v>
                </c:pt>
                <c:pt idx="551">
                  <c:v>1.6</c:v>
                </c:pt>
                <c:pt idx="552">
                  <c:v>1.6</c:v>
                </c:pt>
                <c:pt idx="553">
                  <c:v>1.6</c:v>
                </c:pt>
                <c:pt idx="554">
                  <c:v>1.6</c:v>
                </c:pt>
                <c:pt idx="555">
                  <c:v>1.6</c:v>
                </c:pt>
                <c:pt idx="556">
                  <c:v>1.6</c:v>
                </c:pt>
                <c:pt idx="557">
                  <c:v>1.6</c:v>
                </c:pt>
                <c:pt idx="558">
                  <c:v>1.6</c:v>
                </c:pt>
                <c:pt idx="559">
                  <c:v>1.6</c:v>
                </c:pt>
                <c:pt idx="560">
                  <c:v>1.6</c:v>
                </c:pt>
                <c:pt idx="561">
                  <c:v>1.6</c:v>
                </c:pt>
                <c:pt idx="562">
                  <c:v>1.6</c:v>
                </c:pt>
                <c:pt idx="563">
                  <c:v>1.6</c:v>
                </c:pt>
                <c:pt idx="564">
                  <c:v>1.6</c:v>
                </c:pt>
                <c:pt idx="565">
                  <c:v>1.6</c:v>
                </c:pt>
                <c:pt idx="566">
                  <c:v>1.1700000000000013</c:v>
                </c:pt>
                <c:pt idx="567">
                  <c:v>1.1700000000000013</c:v>
                </c:pt>
                <c:pt idx="568">
                  <c:v>1.1700000000000013</c:v>
                </c:pt>
                <c:pt idx="569">
                  <c:v>1.1700000000000013</c:v>
                </c:pt>
                <c:pt idx="570">
                  <c:v>1.1700000000000013</c:v>
                </c:pt>
                <c:pt idx="571">
                  <c:v>1.1700000000000013</c:v>
                </c:pt>
                <c:pt idx="572">
                  <c:v>1.1700000000000013</c:v>
                </c:pt>
                <c:pt idx="573">
                  <c:v>1.1700000000000013</c:v>
                </c:pt>
                <c:pt idx="574">
                  <c:v>1.1700000000000013</c:v>
                </c:pt>
                <c:pt idx="575">
                  <c:v>1.1700000000000013</c:v>
                </c:pt>
                <c:pt idx="576">
                  <c:v>1.1700000000000013</c:v>
                </c:pt>
                <c:pt idx="577">
                  <c:v>1.1700000000000013</c:v>
                </c:pt>
                <c:pt idx="578">
                  <c:v>1.1700000000000013</c:v>
                </c:pt>
                <c:pt idx="579">
                  <c:v>1.1700000000000013</c:v>
                </c:pt>
                <c:pt idx="580">
                  <c:v>1.1700000000000013</c:v>
                </c:pt>
                <c:pt idx="581">
                  <c:v>1.1700000000000013</c:v>
                </c:pt>
                <c:pt idx="582">
                  <c:v>1.1700000000000013</c:v>
                </c:pt>
                <c:pt idx="583">
                  <c:v>1.1700000000000013</c:v>
                </c:pt>
                <c:pt idx="584">
                  <c:v>1.1700000000000013</c:v>
                </c:pt>
                <c:pt idx="585">
                  <c:v>1.1700000000000013</c:v>
                </c:pt>
                <c:pt idx="586">
                  <c:v>1.1700000000000013</c:v>
                </c:pt>
                <c:pt idx="587">
                  <c:v>1.1700000000000013</c:v>
                </c:pt>
                <c:pt idx="588">
                  <c:v>1.1700000000000013</c:v>
                </c:pt>
                <c:pt idx="589">
                  <c:v>1.1700000000000013</c:v>
                </c:pt>
                <c:pt idx="590">
                  <c:v>1.1700000000000013</c:v>
                </c:pt>
                <c:pt idx="591">
                  <c:v>1.6</c:v>
                </c:pt>
                <c:pt idx="592">
                  <c:v>1.6</c:v>
                </c:pt>
                <c:pt idx="593">
                  <c:v>1.6</c:v>
                </c:pt>
                <c:pt idx="594">
                  <c:v>1.6</c:v>
                </c:pt>
                <c:pt idx="595">
                  <c:v>1.6</c:v>
                </c:pt>
                <c:pt idx="596">
                  <c:v>1.6</c:v>
                </c:pt>
                <c:pt idx="597">
                  <c:v>1.6</c:v>
                </c:pt>
                <c:pt idx="598">
                  <c:v>2.0299999999999998</c:v>
                </c:pt>
                <c:pt idx="599">
                  <c:v>2.0299999999999998</c:v>
                </c:pt>
                <c:pt idx="600">
                  <c:v>2.0299999999999998</c:v>
                </c:pt>
                <c:pt idx="601">
                  <c:v>2.46</c:v>
                </c:pt>
                <c:pt idx="602">
                  <c:v>2.46</c:v>
                </c:pt>
                <c:pt idx="603">
                  <c:v>2.8899999999999997</c:v>
                </c:pt>
                <c:pt idx="604">
                  <c:v>2.8899999999999997</c:v>
                </c:pt>
                <c:pt idx="605">
                  <c:v>2.8899999999999997</c:v>
                </c:pt>
                <c:pt idx="606">
                  <c:v>2.8899999999999997</c:v>
                </c:pt>
                <c:pt idx="607">
                  <c:v>3.3099999999999987</c:v>
                </c:pt>
                <c:pt idx="608">
                  <c:v>3.74</c:v>
                </c:pt>
                <c:pt idx="609">
                  <c:v>3.74</c:v>
                </c:pt>
                <c:pt idx="610">
                  <c:v>3.74</c:v>
                </c:pt>
                <c:pt idx="611">
                  <c:v>3.74</c:v>
                </c:pt>
                <c:pt idx="612">
                  <c:v>4.1499999999999995</c:v>
                </c:pt>
                <c:pt idx="613">
                  <c:v>4.57</c:v>
                </c:pt>
                <c:pt idx="614">
                  <c:v>4.99</c:v>
                </c:pt>
                <c:pt idx="615">
                  <c:v>4.99</c:v>
                </c:pt>
                <c:pt idx="616">
                  <c:v>5.4</c:v>
                </c:pt>
                <c:pt idx="617">
                  <c:v>5.81</c:v>
                </c:pt>
                <c:pt idx="618">
                  <c:v>6.22</c:v>
                </c:pt>
                <c:pt idx="619">
                  <c:v>6.22</c:v>
                </c:pt>
                <c:pt idx="620">
                  <c:v>6.6199999999999966</c:v>
                </c:pt>
                <c:pt idx="621">
                  <c:v>6.6199999999999966</c:v>
                </c:pt>
                <c:pt idx="622">
                  <c:v>6.6199999999999966</c:v>
                </c:pt>
                <c:pt idx="623">
                  <c:v>7.03</c:v>
                </c:pt>
                <c:pt idx="624">
                  <c:v>7.03</c:v>
                </c:pt>
                <c:pt idx="625">
                  <c:v>7.03</c:v>
                </c:pt>
                <c:pt idx="626">
                  <c:v>7.03</c:v>
                </c:pt>
                <c:pt idx="627">
                  <c:v>7.03</c:v>
                </c:pt>
                <c:pt idx="628">
                  <c:v>7.03</c:v>
                </c:pt>
                <c:pt idx="629">
                  <c:v>7.03</c:v>
                </c:pt>
                <c:pt idx="630">
                  <c:v>7.03</c:v>
                </c:pt>
                <c:pt idx="631">
                  <c:v>7.03</c:v>
                </c:pt>
                <c:pt idx="632">
                  <c:v>7.4300000000000024</c:v>
                </c:pt>
                <c:pt idx="633">
                  <c:v>7.4300000000000024</c:v>
                </c:pt>
                <c:pt idx="634">
                  <c:v>7.4300000000000024</c:v>
                </c:pt>
                <c:pt idx="635">
                  <c:v>7.4300000000000024</c:v>
                </c:pt>
                <c:pt idx="636">
                  <c:v>7.4300000000000024</c:v>
                </c:pt>
                <c:pt idx="637">
                  <c:v>7.4300000000000024</c:v>
                </c:pt>
                <c:pt idx="638">
                  <c:v>7.83</c:v>
                </c:pt>
                <c:pt idx="639">
                  <c:v>7.83</c:v>
                </c:pt>
                <c:pt idx="640">
                  <c:v>7.83</c:v>
                </c:pt>
                <c:pt idx="641">
                  <c:v>8.23</c:v>
                </c:pt>
                <c:pt idx="642">
                  <c:v>8.23</c:v>
                </c:pt>
                <c:pt idx="643">
                  <c:v>8.23</c:v>
                </c:pt>
                <c:pt idx="644">
                  <c:v>8.23</c:v>
                </c:pt>
                <c:pt idx="645">
                  <c:v>8.23</c:v>
                </c:pt>
                <c:pt idx="646">
                  <c:v>8.23</c:v>
                </c:pt>
                <c:pt idx="647">
                  <c:v>8.23</c:v>
                </c:pt>
                <c:pt idx="648">
                  <c:v>8.23</c:v>
                </c:pt>
                <c:pt idx="649">
                  <c:v>8.23</c:v>
                </c:pt>
                <c:pt idx="650">
                  <c:v>8.23</c:v>
                </c:pt>
                <c:pt idx="651">
                  <c:v>8.23</c:v>
                </c:pt>
                <c:pt idx="652">
                  <c:v>8.23</c:v>
                </c:pt>
                <c:pt idx="653">
                  <c:v>7.83</c:v>
                </c:pt>
                <c:pt idx="654">
                  <c:v>7.83</c:v>
                </c:pt>
                <c:pt idx="655">
                  <c:v>7.83</c:v>
                </c:pt>
                <c:pt idx="656">
                  <c:v>7.83</c:v>
                </c:pt>
                <c:pt idx="657">
                  <c:v>7.4300000000000024</c:v>
                </c:pt>
                <c:pt idx="658">
                  <c:v>7.4300000000000024</c:v>
                </c:pt>
                <c:pt idx="659">
                  <c:v>7.03</c:v>
                </c:pt>
                <c:pt idx="660">
                  <c:v>7.03</c:v>
                </c:pt>
                <c:pt idx="661">
                  <c:v>7.03</c:v>
                </c:pt>
                <c:pt idx="662">
                  <c:v>6.6199999999999966</c:v>
                </c:pt>
                <c:pt idx="663">
                  <c:v>6.6199999999999966</c:v>
                </c:pt>
                <c:pt idx="664">
                  <c:v>6.6199999999999966</c:v>
                </c:pt>
                <c:pt idx="665">
                  <c:v>6.22</c:v>
                </c:pt>
                <c:pt idx="666">
                  <c:v>6.22</c:v>
                </c:pt>
                <c:pt idx="667">
                  <c:v>6.22</c:v>
                </c:pt>
                <c:pt idx="668">
                  <c:v>5.81</c:v>
                </c:pt>
                <c:pt idx="669">
                  <c:v>5.81</c:v>
                </c:pt>
                <c:pt idx="670">
                  <c:v>5.4</c:v>
                </c:pt>
                <c:pt idx="671">
                  <c:v>5.4</c:v>
                </c:pt>
                <c:pt idx="672">
                  <c:v>4.99</c:v>
                </c:pt>
                <c:pt idx="673">
                  <c:v>4.99</c:v>
                </c:pt>
                <c:pt idx="674">
                  <c:v>4.99</c:v>
                </c:pt>
                <c:pt idx="675">
                  <c:v>4.99</c:v>
                </c:pt>
                <c:pt idx="676">
                  <c:v>4.99</c:v>
                </c:pt>
                <c:pt idx="677">
                  <c:v>4.57</c:v>
                </c:pt>
                <c:pt idx="678">
                  <c:v>4.57</c:v>
                </c:pt>
                <c:pt idx="679">
                  <c:v>4.57</c:v>
                </c:pt>
                <c:pt idx="680">
                  <c:v>4.1499999999999995</c:v>
                </c:pt>
                <c:pt idx="681">
                  <c:v>4.1499999999999995</c:v>
                </c:pt>
                <c:pt idx="682">
                  <c:v>4.1499999999999995</c:v>
                </c:pt>
                <c:pt idx="683">
                  <c:v>3.74</c:v>
                </c:pt>
                <c:pt idx="684">
                  <c:v>3.74</c:v>
                </c:pt>
                <c:pt idx="685">
                  <c:v>3.74</c:v>
                </c:pt>
                <c:pt idx="686">
                  <c:v>3.3099999999999987</c:v>
                </c:pt>
                <c:pt idx="687">
                  <c:v>3.3099999999999987</c:v>
                </c:pt>
                <c:pt idx="688">
                  <c:v>2.8899999999999997</c:v>
                </c:pt>
                <c:pt idx="689">
                  <c:v>2.8899999999999997</c:v>
                </c:pt>
                <c:pt idx="690">
                  <c:v>2.8899999999999997</c:v>
                </c:pt>
                <c:pt idx="691">
                  <c:v>2.46</c:v>
                </c:pt>
                <c:pt idx="692">
                  <c:v>2.46</c:v>
                </c:pt>
                <c:pt idx="693">
                  <c:v>2.0299999999999998</c:v>
                </c:pt>
                <c:pt idx="694">
                  <c:v>2.0299999999999998</c:v>
                </c:pt>
                <c:pt idx="695">
                  <c:v>1.6</c:v>
                </c:pt>
                <c:pt idx="696">
                  <c:v>1.6</c:v>
                </c:pt>
                <c:pt idx="697">
                  <c:v>1.6</c:v>
                </c:pt>
                <c:pt idx="698">
                  <c:v>1.1700000000000013</c:v>
                </c:pt>
                <c:pt idx="699">
                  <c:v>1.1700000000000013</c:v>
                </c:pt>
                <c:pt idx="700">
                  <c:v>1.1700000000000013</c:v>
                </c:pt>
                <c:pt idx="701">
                  <c:v>0.73000000000000065</c:v>
                </c:pt>
                <c:pt idx="702">
                  <c:v>0.73000000000000065</c:v>
                </c:pt>
                <c:pt idx="703">
                  <c:v>0.73000000000000065</c:v>
                </c:pt>
                <c:pt idx="704">
                  <c:v>0.73000000000000065</c:v>
                </c:pt>
                <c:pt idx="705">
                  <c:v>0.29000000000000031</c:v>
                </c:pt>
                <c:pt idx="706">
                  <c:v>0.29000000000000031</c:v>
                </c:pt>
                <c:pt idx="707">
                  <c:v>0.29000000000000031</c:v>
                </c:pt>
                <c:pt idx="708">
                  <c:v>0.29000000000000031</c:v>
                </c:pt>
                <c:pt idx="709">
                  <c:v>-0.16</c:v>
                </c:pt>
                <c:pt idx="710">
                  <c:v>-0.16</c:v>
                </c:pt>
                <c:pt idx="711">
                  <c:v>-0.61000000000000065</c:v>
                </c:pt>
                <c:pt idx="712">
                  <c:v>-0.61000000000000065</c:v>
                </c:pt>
                <c:pt idx="713">
                  <c:v>-0.61000000000000065</c:v>
                </c:pt>
                <c:pt idx="714">
                  <c:v>-1.06</c:v>
                </c:pt>
                <c:pt idx="715">
                  <c:v>-1.06</c:v>
                </c:pt>
                <c:pt idx="716">
                  <c:v>-1.06</c:v>
                </c:pt>
                <c:pt idx="717">
                  <c:v>-1.06</c:v>
                </c:pt>
                <c:pt idx="718">
                  <c:v>-1.51</c:v>
                </c:pt>
                <c:pt idx="719">
                  <c:v>-1.51</c:v>
                </c:pt>
                <c:pt idx="720">
                  <c:v>-1.51</c:v>
                </c:pt>
                <c:pt idx="721">
                  <c:v>-1.9700000000000013</c:v>
                </c:pt>
                <c:pt idx="722">
                  <c:v>-1.9700000000000013</c:v>
                </c:pt>
                <c:pt idx="723">
                  <c:v>-1.9700000000000013</c:v>
                </c:pt>
                <c:pt idx="724">
                  <c:v>-1.9700000000000013</c:v>
                </c:pt>
                <c:pt idx="725">
                  <c:v>-2.44</c:v>
                </c:pt>
                <c:pt idx="726">
                  <c:v>-2.44</c:v>
                </c:pt>
                <c:pt idx="727">
                  <c:v>-2.9</c:v>
                </c:pt>
                <c:pt idx="728">
                  <c:v>-2.9</c:v>
                </c:pt>
                <c:pt idx="729">
                  <c:v>-3.3699999999999997</c:v>
                </c:pt>
                <c:pt idx="730">
                  <c:v>-3.3699999999999997</c:v>
                </c:pt>
                <c:pt idx="731">
                  <c:v>-3.3699999999999997</c:v>
                </c:pt>
                <c:pt idx="732">
                  <c:v>-3.3699999999999997</c:v>
                </c:pt>
                <c:pt idx="733">
                  <c:v>-3.8499999999999988</c:v>
                </c:pt>
                <c:pt idx="734">
                  <c:v>-3.8499999999999988</c:v>
                </c:pt>
                <c:pt idx="735">
                  <c:v>-4.33</c:v>
                </c:pt>
                <c:pt idx="736">
                  <c:v>-4.33</c:v>
                </c:pt>
                <c:pt idx="737">
                  <c:v>-4.8199999999999985</c:v>
                </c:pt>
                <c:pt idx="738">
                  <c:v>-4.8199999999999985</c:v>
                </c:pt>
                <c:pt idx="739">
                  <c:v>-5.31</c:v>
                </c:pt>
                <c:pt idx="740">
                  <c:v>-5.31</c:v>
                </c:pt>
                <c:pt idx="741">
                  <c:v>-5.81</c:v>
                </c:pt>
                <c:pt idx="742">
                  <c:v>-5.81</c:v>
                </c:pt>
                <c:pt idx="743">
                  <c:v>-6.31</c:v>
                </c:pt>
                <c:pt idx="744">
                  <c:v>-6.31</c:v>
                </c:pt>
                <c:pt idx="745">
                  <c:v>-6.8199999999999985</c:v>
                </c:pt>
                <c:pt idx="746">
                  <c:v>-6.8199999999999985</c:v>
                </c:pt>
                <c:pt idx="747">
                  <c:v>-7.33</c:v>
                </c:pt>
                <c:pt idx="748">
                  <c:v>-7.33</c:v>
                </c:pt>
                <c:pt idx="749">
                  <c:v>-7.85</c:v>
                </c:pt>
                <c:pt idx="750">
                  <c:v>-7.85</c:v>
                </c:pt>
                <c:pt idx="751">
                  <c:v>-7.85</c:v>
                </c:pt>
                <c:pt idx="752">
                  <c:v>-7.85</c:v>
                </c:pt>
                <c:pt idx="753">
                  <c:v>-8.3800000000000008</c:v>
                </c:pt>
                <c:pt idx="754">
                  <c:v>-8.3800000000000008</c:v>
                </c:pt>
                <c:pt idx="755">
                  <c:v>-8.3800000000000008</c:v>
                </c:pt>
                <c:pt idx="756">
                  <c:v>-8.91</c:v>
                </c:pt>
                <c:pt idx="757">
                  <c:v>-8.91</c:v>
                </c:pt>
                <c:pt idx="758">
                  <c:v>-8.91</c:v>
                </c:pt>
                <c:pt idx="759">
                  <c:v>-9.4600000000000026</c:v>
                </c:pt>
                <c:pt idx="760">
                  <c:v>-9.4600000000000026</c:v>
                </c:pt>
                <c:pt idx="761">
                  <c:v>-9.4600000000000026</c:v>
                </c:pt>
                <c:pt idx="762">
                  <c:v>-9.4600000000000026</c:v>
                </c:pt>
                <c:pt idx="763">
                  <c:v>-10.01</c:v>
                </c:pt>
                <c:pt idx="764">
                  <c:v>-10.01</c:v>
                </c:pt>
                <c:pt idx="765">
                  <c:v>-10.01</c:v>
                </c:pt>
                <c:pt idx="766">
                  <c:v>-10.56</c:v>
                </c:pt>
                <c:pt idx="767">
                  <c:v>-10.56</c:v>
                </c:pt>
                <c:pt idx="768">
                  <c:v>-10.56</c:v>
                </c:pt>
                <c:pt idx="769">
                  <c:v>-11.13</c:v>
                </c:pt>
                <c:pt idx="770">
                  <c:v>-11.13</c:v>
                </c:pt>
                <c:pt idx="771">
                  <c:v>-11.13</c:v>
                </c:pt>
                <c:pt idx="772">
                  <c:v>-11.7</c:v>
                </c:pt>
                <c:pt idx="773">
                  <c:v>-11.7</c:v>
                </c:pt>
                <c:pt idx="774">
                  <c:v>-12.29</c:v>
                </c:pt>
                <c:pt idx="775">
                  <c:v>-12.29</c:v>
                </c:pt>
                <c:pt idx="776">
                  <c:v>-12.29</c:v>
                </c:pt>
                <c:pt idx="777">
                  <c:v>-12.88</c:v>
                </c:pt>
                <c:pt idx="778">
                  <c:v>-12.88</c:v>
                </c:pt>
                <c:pt idx="779">
                  <c:v>-12.88</c:v>
                </c:pt>
                <c:pt idx="780">
                  <c:v>-13.49</c:v>
                </c:pt>
                <c:pt idx="781">
                  <c:v>-13.49</c:v>
                </c:pt>
                <c:pt idx="782">
                  <c:v>-13.49</c:v>
                </c:pt>
                <c:pt idx="783">
                  <c:v>-14.1</c:v>
                </c:pt>
                <c:pt idx="784">
                  <c:v>-14.1</c:v>
                </c:pt>
                <c:pt idx="785">
                  <c:v>-14.1</c:v>
                </c:pt>
                <c:pt idx="786">
                  <c:v>-14.73</c:v>
                </c:pt>
                <c:pt idx="787">
                  <c:v>-14.73</c:v>
                </c:pt>
                <c:pt idx="788">
                  <c:v>-14.73</c:v>
                </c:pt>
                <c:pt idx="789">
                  <c:v>-14.73</c:v>
                </c:pt>
                <c:pt idx="790">
                  <c:v>-15.36000000000001</c:v>
                </c:pt>
                <c:pt idx="791">
                  <c:v>-15.36000000000001</c:v>
                </c:pt>
                <c:pt idx="792">
                  <c:v>-15.36000000000001</c:v>
                </c:pt>
                <c:pt idx="793">
                  <c:v>-15.36000000000001</c:v>
                </c:pt>
                <c:pt idx="794">
                  <c:v>-16.02</c:v>
                </c:pt>
                <c:pt idx="795">
                  <c:v>-16.02</c:v>
                </c:pt>
                <c:pt idx="796">
                  <c:v>-16.02</c:v>
                </c:pt>
                <c:pt idx="797">
                  <c:v>-16.68</c:v>
                </c:pt>
                <c:pt idx="798">
                  <c:v>-16.68</c:v>
                </c:pt>
                <c:pt idx="799">
                  <c:v>-16.68</c:v>
                </c:pt>
                <c:pt idx="800">
                  <c:v>-17.36</c:v>
                </c:pt>
                <c:pt idx="801">
                  <c:v>-17.36</c:v>
                </c:pt>
                <c:pt idx="802">
                  <c:v>-17.36</c:v>
                </c:pt>
                <c:pt idx="803">
                  <c:v>-18.05</c:v>
                </c:pt>
                <c:pt idx="804">
                  <c:v>-18.05</c:v>
                </c:pt>
                <c:pt idx="805">
                  <c:v>-18.05</c:v>
                </c:pt>
                <c:pt idx="806">
                  <c:v>-18.05</c:v>
                </c:pt>
                <c:pt idx="807">
                  <c:v>-18.760000000000002</c:v>
                </c:pt>
                <c:pt idx="808">
                  <c:v>-18.760000000000002</c:v>
                </c:pt>
                <c:pt idx="809">
                  <c:v>-18.760000000000002</c:v>
                </c:pt>
                <c:pt idx="810">
                  <c:v>-19.48999999999997</c:v>
                </c:pt>
                <c:pt idx="811">
                  <c:v>-19.48999999999997</c:v>
                </c:pt>
                <c:pt idx="812">
                  <c:v>-19.48999999999997</c:v>
                </c:pt>
                <c:pt idx="813">
                  <c:v>-20.239999999999988</c:v>
                </c:pt>
                <c:pt idx="814">
                  <c:v>-20.239999999999988</c:v>
                </c:pt>
                <c:pt idx="815">
                  <c:v>-20.239999999999988</c:v>
                </c:pt>
                <c:pt idx="816">
                  <c:v>-21</c:v>
                </c:pt>
                <c:pt idx="817">
                  <c:v>-21</c:v>
                </c:pt>
                <c:pt idx="818">
                  <c:v>-21</c:v>
                </c:pt>
                <c:pt idx="819">
                  <c:v>-21</c:v>
                </c:pt>
                <c:pt idx="820">
                  <c:v>-21.79</c:v>
                </c:pt>
                <c:pt idx="821">
                  <c:v>-21.79</c:v>
                </c:pt>
                <c:pt idx="822">
                  <c:v>-21.79</c:v>
                </c:pt>
                <c:pt idx="823">
                  <c:v>-22.6</c:v>
                </c:pt>
                <c:pt idx="824">
                  <c:v>-22.6</c:v>
                </c:pt>
                <c:pt idx="825">
                  <c:v>-22.6</c:v>
                </c:pt>
                <c:pt idx="826">
                  <c:v>-22.6</c:v>
                </c:pt>
                <c:pt idx="827">
                  <c:v>-23.439999999999987</c:v>
                </c:pt>
                <c:pt idx="828">
                  <c:v>-23.439999999999987</c:v>
                </c:pt>
                <c:pt idx="829">
                  <c:v>-23.439999999999987</c:v>
                </c:pt>
                <c:pt idx="830">
                  <c:v>-24.3</c:v>
                </c:pt>
                <c:pt idx="831">
                  <c:v>-24.3</c:v>
                </c:pt>
                <c:pt idx="832">
                  <c:v>-24.3</c:v>
                </c:pt>
                <c:pt idx="833">
                  <c:v>-24.3</c:v>
                </c:pt>
                <c:pt idx="834">
                  <c:v>-25.19</c:v>
                </c:pt>
                <c:pt idx="835">
                  <c:v>-25.19</c:v>
                </c:pt>
                <c:pt idx="836">
                  <c:v>-25.19</c:v>
                </c:pt>
                <c:pt idx="837">
                  <c:v>-25.19</c:v>
                </c:pt>
                <c:pt idx="838">
                  <c:v>-26.110000000000021</c:v>
                </c:pt>
                <c:pt idx="839">
                  <c:v>-26.110000000000021</c:v>
                </c:pt>
                <c:pt idx="840">
                  <c:v>-26.110000000000021</c:v>
                </c:pt>
                <c:pt idx="841">
                  <c:v>-26.110000000000021</c:v>
                </c:pt>
                <c:pt idx="842">
                  <c:v>-27.06</c:v>
                </c:pt>
                <c:pt idx="843">
                  <c:v>-27.06</c:v>
                </c:pt>
                <c:pt idx="844">
                  <c:v>-27.06</c:v>
                </c:pt>
                <c:pt idx="845">
                  <c:v>-27.06</c:v>
                </c:pt>
                <c:pt idx="846">
                  <c:v>-28.05</c:v>
                </c:pt>
                <c:pt idx="847">
                  <c:v>-28.05</c:v>
                </c:pt>
                <c:pt idx="848">
                  <c:v>-28.05</c:v>
                </c:pt>
                <c:pt idx="849">
                  <c:v>-28.05</c:v>
                </c:pt>
                <c:pt idx="850">
                  <c:v>-28.05</c:v>
                </c:pt>
                <c:pt idx="851">
                  <c:v>-29.09</c:v>
                </c:pt>
                <c:pt idx="852">
                  <c:v>-29.09</c:v>
                </c:pt>
                <c:pt idx="853">
                  <c:v>-29.09</c:v>
                </c:pt>
                <c:pt idx="854">
                  <c:v>-29.09</c:v>
                </c:pt>
                <c:pt idx="855">
                  <c:v>-30.17</c:v>
                </c:pt>
                <c:pt idx="856">
                  <c:v>-30.17</c:v>
                </c:pt>
                <c:pt idx="857">
                  <c:v>-30.17</c:v>
                </c:pt>
                <c:pt idx="858">
                  <c:v>-30.17</c:v>
                </c:pt>
                <c:pt idx="859">
                  <c:v>-30.17</c:v>
                </c:pt>
                <c:pt idx="860">
                  <c:v>-31.3</c:v>
                </c:pt>
                <c:pt idx="861">
                  <c:v>-31.3</c:v>
                </c:pt>
                <c:pt idx="862">
                  <c:v>-31.3</c:v>
                </c:pt>
                <c:pt idx="863">
                  <c:v>-31.3</c:v>
                </c:pt>
                <c:pt idx="864">
                  <c:v>-31.3</c:v>
                </c:pt>
                <c:pt idx="865">
                  <c:v>-32.480000000000004</c:v>
                </c:pt>
                <c:pt idx="866">
                  <c:v>-32.480000000000004</c:v>
                </c:pt>
                <c:pt idx="867">
                  <c:v>-32.480000000000004</c:v>
                </c:pt>
                <c:pt idx="868">
                  <c:v>-32.480000000000004</c:v>
                </c:pt>
                <c:pt idx="869">
                  <c:v>-32.480000000000004</c:v>
                </c:pt>
                <c:pt idx="870">
                  <c:v>-32.480000000000004</c:v>
                </c:pt>
                <c:pt idx="871">
                  <c:v>-33.730000000000011</c:v>
                </c:pt>
                <c:pt idx="872">
                  <c:v>-33.730000000000011</c:v>
                </c:pt>
                <c:pt idx="873">
                  <c:v>-33.730000000000011</c:v>
                </c:pt>
                <c:pt idx="874">
                  <c:v>-33.730000000000011</c:v>
                </c:pt>
                <c:pt idx="875">
                  <c:v>-33.730000000000011</c:v>
                </c:pt>
                <c:pt idx="876">
                  <c:v>-33.730000000000011</c:v>
                </c:pt>
                <c:pt idx="877">
                  <c:v>-35.06</c:v>
                </c:pt>
                <c:pt idx="878">
                  <c:v>-35.06</c:v>
                </c:pt>
                <c:pt idx="879">
                  <c:v>-35.06</c:v>
                </c:pt>
                <c:pt idx="880">
                  <c:v>-35.06</c:v>
                </c:pt>
                <c:pt idx="881">
                  <c:v>-35.06</c:v>
                </c:pt>
                <c:pt idx="882">
                  <c:v>-35.06</c:v>
                </c:pt>
                <c:pt idx="883">
                  <c:v>-36.46</c:v>
                </c:pt>
                <c:pt idx="884">
                  <c:v>-36.46</c:v>
                </c:pt>
                <c:pt idx="885">
                  <c:v>-36.46</c:v>
                </c:pt>
                <c:pt idx="886">
                  <c:v>-36.46</c:v>
                </c:pt>
                <c:pt idx="887">
                  <c:v>-36.46</c:v>
                </c:pt>
                <c:pt idx="888">
                  <c:v>-36.46</c:v>
                </c:pt>
                <c:pt idx="889">
                  <c:v>-36.46</c:v>
                </c:pt>
                <c:pt idx="890">
                  <c:v>-37.97</c:v>
                </c:pt>
                <c:pt idx="891">
                  <c:v>-37.97</c:v>
                </c:pt>
                <c:pt idx="892">
                  <c:v>-37.97</c:v>
                </c:pt>
                <c:pt idx="893">
                  <c:v>-37.97</c:v>
                </c:pt>
                <c:pt idx="894">
                  <c:v>-37.97</c:v>
                </c:pt>
                <c:pt idx="895">
                  <c:v>-37.97</c:v>
                </c:pt>
                <c:pt idx="896">
                  <c:v>-37.97</c:v>
                </c:pt>
                <c:pt idx="897">
                  <c:v>-37.97</c:v>
                </c:pt>
                <c:pt idx="898">
                  <c:v>-39.58</c:v>
                </c:pt>
                <c:pt idx="899">
                  <c:v>-39.58</c:v>
                </c:pt>
                <c:pt idx="900">
                  <c:v>-39.58</c:v>
                </c:pt>
                <c:pt idx="901">
                  <c:v>-39.58</c:v>
                </c:pt>
                <c:pt idx="902">
                  <c:v>-39.58</c:v>
                </c:pt>
                <c:pt idx="903">
                  <c:v>-39.58</c:v>
                </c:pt>
                <c:pt idx="904">
                  <c:v>-39.58</c:v>
                </c:pt>
                <c:pt idx="905">
                  <c:v>-41.33</c:v>
                </c:pt>
                <c:pt idx="906">
                  <c:v>-41.33</c:v>
                </c:pt>
                <c:pt idx="907">
                  <c:v>-41.33</c:v>
                </c:pt>
                <c:pt idx="908">
                  <c:v>-41.33</c:v>
                </c:pt>
                <c:pt idx="909">
                  <c:v>-41.33</c:v>
                </c:pt>
                <c:pt idx="910">
                  <c:v>-41.33</c:v>
                </c:pt>
                <c:pt idx="911">
                  <c:v>-41.33</c:v>
                </c:pt>
                <c:pt idx="912">
                  <c:v>-41.33</c:v>
                </c:pt>
                <c:pt idx="913">
                  <c:v>-41.33</c:v>
                </c:pt>
                <c:pt idx="914">
                  <c:v>-41.33</c:v>
                </c:pt>
                <c:pt idx="915">
                  <c:v>-43.24</c:v>
                </c:pt>
                <c:pt idx="916">
                  <c:v>-43.24</c:v>
                </c:pt>
                <c:pt idx="917">
                  <c:v>-43.24</c:v>
                </c:pt>
                <c:pt idx="918">
                  <c:v>-43.24</c:v>
                </c:pt>
                <c:pt idx="919">
                  <c:v>-43.24</c:v>
                </c:pt>
                <c:pt idx="920">
                  <c:v>-43.24</c:v>
                </c:pt>
                <c:pt idx="921">
                  <c:v>-43.24</c:v>
                </c:pt>
                <c:pt idx="922">
                  <c:v>-43.24</c:v>
                </c:pt>
                <c:pt idx="923">
                  <c:v>-45.35</c:v>
                </c:pt>
                <c:pt idx="924">
                  <c:v>-45.35</c:v>
                </c:pt>
                <c:pt idx="925">
                  <c:v>-45.35</c:v>
                </c:pt>
                <c:pt idx="926">
                  <c:v>-45.35</c:v>
                </c:pt>
                <c:pt idx="927">
                  <c:v>-45.35</c:v>
                </c:pt>
                <c:pt idx="928">
                  <c:v>-45.35</c:v>
                </c:pt>
                <c:pt idx="929">
                  <c:v>-45.35</c:v>
                </c:pt>
                <c:pt idx="930">
                  <c:v>-45.35</c:v>
                </c:pt>
                <c:pt idx="931">
                  <c:v>-45.35</c:v>
                </c:pt>
                <c:pt idx="932">
                  <c:v>-47.720000000000013</c:v>
                </c:pt>
                <c:pt idx="933">
                  <c:v>-47.720000000000013</c:v>
                </c:pt>
                <c:pt idx="934">
                  <c:v>-47.720000000000013</c:v>
                </c:pt>
                <c:pt idx="935">
                  <c:v>-47.720000000000013</c:v>
                </c:pt>
                <c:pt idx="936">
                  <c:v>-47.720000000000013</c:v>
                </c:pt>
                <c:pt idx="937">
                  <c:v>-47.720000000000013</c:v>
                </c:pt>
                <c:pt idx="938">
                  <c:v>-47.720000000000013</c:v>
                </c:pt>
                <c:pt idx="939">
                  <c:v>-47.720000000000013</c:v>
                </c:pt>
                <c:pt idx="940">
                  <c:v>-47.720000000000013</c:v>
                </c:pt>
                <c:pt idx="941">
                  <c:v>-50.41</c:v>
                </c:pt>
                <c:pt idx="942">
                  <c:v>-50.41</c:v>
                </c:pt>
                <c:pt idx="943">
                  <c:v>-50.41</c:v>
                </c:pt>
                <c:pt idx="944">
                  <c:v>-50.41</c:v>
                </c:pt>
                <c:pt idx="945">
                  <c:v>-50.41</c:v>
                </c:pt>
                <c:pt idx="946">
                  <c:v>-50.41</c:v>
                </c:pt>
                <c:pt idx="947">
                  <c:v>-50.41</c:v>
                </c:pt>
                <c:pt idx="948">
                  <c:v>-50.41</c:v>
                </c:pt>
                <c:pt idx="949">
                  <c:v>-50.41</c:v>
                </c:pt>
                <c:pt idx="950">
                  <c:v>-50.41</c:v>
                </c:pt>
                <c:pt idx="951">
                  <c:v>-50.41</c:v>
                </c:pt>
                <c:pt idx="952">
                  <c:v>-53.56</c:v>
                </c:pt>
                <c:pt idx="953">
                  <c:v>-53.56</c:v>
                </c:pt>
                <c:pt idx="954">
                  <c:v>-53.56</c:v>
                </c:pt>
                <c:pt idx="955">
                  <c:v>-53.56</c:v>
                </c:pt>
                <c:pt idx="956">
                  <c:v>-53.56</c:v>
                </c:pt>
                <c:pt idx="957">
                  <c:v>-53.56</c:v>
                </c:pt>
                <c:pt idx="958">
                  <c:v>-53.56</c:v>
                </c:pt>
                <c:pt idx="959">
                  <c:v>-53.56</c:v>
                </c:pt>
                <c:pt idx="960">
                  <c:v>-53.56</c:v>
                </c:pt>
                <c:pt idx="961">
                  <c:v>-53.56</c:v>
                </c:pt>
                <c:pt idx="962">
                  <c:v>-53.56</c:v>
                </c:pt>
                <c:pt idx="963">
                  <c:v>-53.56</c:v>
                </c:pt>
                <c:pt idx="964">
                  <c:v>-53.56</c:v>
                </c:pt>
                <c:pt idx="965">
                  <c:v>-57.37</c:v>
                </c:pt>
                <c:pt idx="966">
                  <c:v>-53.56</c:v>
                </c:pt>
                <c:pt idx="967">
                  <c:v>-57.37</c:v>
                </c:pt>
                <c:pt idx="968">
                  <c:v>-57.37</c:v>
                </c:pt>
                <c:pt idx="969">
                  <c:v>-57.37</c:v>
                </c:pt>
                <c:pt idx="970">
                  <c:v>-57.37</c:v>
                </c:pt>
                <c:pt idx="971">
                  <c:v>-57.37</c:v>
                </c:pt>
                <c:pt idx="972">
                  <c:v>-57.37</c:v>
                </c:pt>
                <c:pt idx="973">
                  <c:v>-57.37</c:v>
                </c:pt>
                <c:pt idx="974">
                  <c:v>-57.37</c:v>
                </c:pt>
                <c:pt idx="975">
                  <c:v>-57.37</c:v>
                </c:pt>
                <c:pt idx="976">
                  <c:v>-57.37</c:v>
                </c:pt>
                <c:pt idx="977">
                  <c:v>-57.37</c:v>
                </c:pt>
                <c:pt idx="978">
                  <c:v>-57.37</c:v>
                </c:pt>
                <c:pt idx="979">
                  <c:v>-57.37</c:v>
                </c:pt>
                <c:pt idx="980">
                  <c:v>-57.37</c:v>
                </c:pt>
                <c:pt idx="981">
                  <c:v>-57.37</c:v>
                </c:pt>
                <c:pt idx="982">
                  <c:v>-57.37</c:v>
                </c:pt>
                <c:pt idx="983">
                  <c:v>-62.25</c:v>
                </c:pt>
                <c:pt idx="984">
                  <c:v>-62.25</c:v>
                </c:pt>
                <c:pt idx="985">
                  <c:v>-62.25</c:v>
                </c:pt>
                <c:pt idx="986">
                  <c:v>-62.25</c:v>
                </c:pt>
                <c:pt idx="987">
                  <c:v>-62.25</c:v>
                </c:pt>
                <c:pt idx="988">
                  <c:v>-62.25</c:v>
                </c:pt>
                <c:pt idx="989">
                  <c:v>-62.25</c:v>
                </c:pt>
                <c:pt idx="990">
                  <c:v>-62.25</c:v>
                </c:pt>
                <c:pt idx="991">
                  <c:v>-62.25</c:v>
                </c:pt>
                <c:pt idx="992">
                  <c:v>-62.25</c:v>
                </c:pt>
                <c:pt idx="993">
                  <c:v>-62.25</c:v>
                </c:pt>
                <c:pt idx="994">
                  <c:v>-62.25</c:v>
                </c:pt>
                <c:pt idx="995">
                  <c:v>-62.25</c:v>
                </c:pt>
                <c:pt idx="996">
                  <c:v>-62.25</c:v>
                </c:pt>
                <c:pt idx="997">
                  <c:v>-62.25</c:v>
                </c:pt>
                <c:pt idx="998">
                  <c:v>-62.25</c:v>
                </c:pt>
                <c:pt idx="999">
                  <c:v>-62.25</c:v>
                </c:pt>
                <c:pt idx="1000">
                  <c:v>-62.25</c:v>
                </c:pt>
                <c:pt idx="1001">
                  <c:v>-62.25</c:v>
                </c:pt>
                <c:pt idx="1002">
                  <c:v>-62.25</c:v>
                </c:pt>
                <c:pt idx="1003">
                  <c:v>-62.25</c:v>
                </c:pt>
                <c:pt idx="1004">
                  <c:v>-62.25</c:v>
                </c:pt>
                <c:pt idx="1005">
                  <c:v>-62.25</c:v>
                </c:pt>
                <c:pt idx="1006">
                  <c:v>-62.25</c:v>
                </c:pt>
                <c:pt idx="1007">
                  <c:v>-62.25</c:v>
                </c:pt>
                <c:pt idx="1008">
                  <c:v>-62.25</c:v>
                </c:pt>
                <c:pt idx="1009">
                  <c:v>-62.25</c:v>
                </c:pt>
                <c:pt idx="1010">
                  <c:v>-62.25</c:v>
                </c:pt>
                <c:pt idx="1011">
                  <c:v>-62.25</c:v>
                </c:pt>
                <c:pt idx="1012">
                  <c:v>-62.25</c:v>
                </c:pt>
                <c:pt idx="1013">
                  <c:v>-62.25</c:v>
                </c:pt>
                <c:pt idx="1014">
                  <c:v>-62.25</c:v>
                </c:pt>
                <c:pt idx="1015">
                  <c:v>-62.25</c:v>
                </c:pt>
                <c:pt idx="1016">
                  <c:v>-62.25</c:v>
                </c:pt>
                <c:pt idx="1017">
                  <c:v>-62.25</c:v>
                </c:pt>
                <c:pt idx="1018">
                  <c:v>-62.25</c:v>
                </c:pt>
                <c:pt idx="1019">
                  <c:v>-62.25</c:v>
                </c:pt>
                <c:pt idx="1020">
                  <c:v>-62.25</c:v>
                </c:pt>
                <c:pt idx="1021">
                  <c:v>-62.25</c:v>
                </c:pt>
                <c:pt idx="1022">
                  <c:v>-62.25</c:v>
                </c:pt>
                <c:pt idx="1023">
                  <c:v>-62.25</c:v>
                </c:pt>
                <c:pt idx="1024">
                  <c:v>-62.25</c:v>
                </c:pt>
                <c:pt idx="1025">
                  <c:v>-62.25</c:v>
                </c:pt>
                <c:pt idx="1026">
                  <c:v>-62.25</c:v>
                </c:pt>
                <c:pt idx="1027">
                  <c:v>-62.25</c:v>
                </c:pt>
                <c:pt idx="1028">
                  <c:v>-62.25</c:v>
                </c:pt>
                <c:pt idx="1029">
                  <c:v>-62.25</c:v>
                </c:pt>
                <c:pt idx="1030">
                  <c:v>-62.25</c:v>
                </c:pt>
                <c:pt idx="1031">
                  <c:v>-57.37</c:v>
                </c:pt>
                <c:pt idx="1032">
                  <c:v>-57.37</c:v>
                </c:pt>
                <c:pt idx="1033">
                  <c:v>-57.37</c:v>
                </c:pt>
                <c:pt idx="1034">
                  <c:v>-57.37</c:v>
                </c:pt>
                <c:pt idx="1035">
                  <c:v>-57.37</c:v>
                </c:pt>
                <c:pt idx="1036">
                  <c:v>-57.37</c:v>
                </c:pt>
                <c:pt idx="1037">
                  <c:v>-57.37</c:v>
                </c:pt>
                <c:pt idx="1038">
                  <c:v>-57.37</c:v>
                </c:pt>
                <c:pt idx="1039">
                  <c:v>-57.37</c:v>
                </c:pt>
                <c:pt idx="1040">
                  <c:v>-57.37</c:v>
                </c:pt>
                <c:pt idx="1041">
                  <c:v>-57.37</c:v>
                </c:pt>
                <c:pt idx="1042">
                  <c:v>-57.37</c:v>
                </c:pt>
                <c:pt idx="1043">
                  <c:v>-57.37</c:v>
                </c:pt>
                <c:pt idx="1044">
                  <c:v>-57.37</c:v>
                </c:pt>
                <c:pt idx="1045">
                  <c:v>-57.37</c:v>
                </c:pt>
                <c:pt idx="1046">
                  <c:v>-57.37</c:v>
                </c:pt>
                <c:pt idx="1047">
                  <c:v>-57.37</c:v>
                </c:pt>
                <c:pt idx="1048">
                  <c:v>-57.37</c:v>
                </c:pt>
                <c:pt idx="1049">
                  <c:v>-57.37</c:v>
                </c:pt>
                <c:pt idx="1050">
                  <c:v>-57.37</c:v>
                </c:pt>
                <c:pt idx="1051">
                  <c:v>-57.37</c:v>
                </c:pt>
                <c:pt idx="1052">
                  <c:v>-57.37</c:v>
                </c:pt>
                <c:pt idx="1053">
                  <c:v>-57.37</c:v>
                </c:pt>
                <c:pt idx="1054">
                  <c:v>-57.37</c:v>
                </c:pt>
                <c:pt idx="1055">
                  <c:v>-57.37</c:v>
                </c:pt>
                <c:pt idx="1056">
                  <c:v>-57.37</c:v>
                </c:pt>
                <c:pt idx="1057">
                  <c:v>-57.37</c:v>
                </c:pt>
                <c:pt idx="1058">
                  <c:v>-57.37</c:v>
                </c:pt>
                <c:pt idx="1059">
                  <c:v>-57.37</c:v>
                </c:pt>
                <c:pt idx="1060">
                  <c:v>-57.37</c:v>
                </c:pt>
                <c:pt idx="1061">
                  <c:v>-57.37</c:v>
                </c:pt>
                <c:pt idx="1062">
                  <c:v>-57.37</c:v>
                </c:pt>
                <c:pt idx="1063">
                  <c:v>-57.37</c:v>
                </c:pt>
                <c:pt idx="1064">
                  <c:v>-57.37</c:v>
                </c:pt>
                <c:pt idx="1065">
                  <c:v>-57.37</c:v>
                </c:pt>
                <c:pt idx="1066">
                  <c:v>-57.37</c:v>
                </c:pt>
                <c:pt idx="1067">
                  <c:v>-57.37</c:v>
                </c:pt>
                <c:pt idx="1068">
                  <c:v>-57.37</c:v>
                </c:pt>
                <c:pt idx="1069">
                  <c:v>-57.37</c:v>
                </c:pt>
                <c:pt idx="1070">
                  <c:v>-57.37</c:v>
                </c:pt>
                <c:pt idx="1071">
                  <c:v>-57.37</c:v>
                </c:pt>
                <c:pt idx="1072">
                  <c:v>-57.37</c:v>
                </c:pt>
                <c:pt idx="1073">
                  <c:v>-57.37</c:v>
                </c:pt>
                <c:pt idx="1074">
                  <c:v>-57.37</c:v>
                </c:pt>
                <c:pt idx="1075">
                  <c:v>-57.37</c:v>
                </c:pt>
                <c:pt idx="1076">
                  <c:v>-57.37</c:v>
                </c:pt>
                <c:pt idx="1077">
                  <c:v>-57.37</c:v>
                </c:pt>
                <c:pt idx="1078">
                  <c:v>-57.37</c:v>
                </c:pt>
                <c:pt idx="1079">
                  <c:v>-57.37</c:v>
                </c:pt>
                <c:pt idx="1080">
                  <c:v>-53.56</c:v>
                </c:pt>
                <c:pt idx="1081">
                  <c:v>-53.56</c:v>
                </c:pt>
                <c:pt idx="1082">
                  <c:v>-53.56</c:v>
                </c:pt>
                <c:pt idx="1083">
                  <c:v>-53.56</c:v>
                </c:pt>
                <c:pt idx="1084">
                  <c:v>-53.56</c:v>
                </c:pt>
                <c:pt idx="1085">
                  <c:v>-53.56</c:v>
                </c:pt>
                <c:pt idx="1086">
                  <c:v>-53.56</c:v>
                </c:pt>
                <c:pt idx="1087">
                  <c:v>-53.56</c:v>
                </c:pt>
                <c:pt idx="1088">
                  <c:v>-53.56</c:v>
                </c:pt>
                <c:pt idx="1089">
                  <c:v>-53.56</c:v>
                </c:pt>
                <c:pt idx="1090">
                  <c:v>-53.56</c:v>
                </c:pt>
                <c:pt idx="1091">
                  <c:v>-53.56</c:v>
                </c:pt>
                <c:pt idx="1092">
                  <c:v>-53.56</c:v>
                </c:pt>
                <c:pt idx="1093">
                  <c:v>-53.56</c:v>
                </c:pt>
                <c:pt idx="1094">
                  <c:v>-53.56</c:v>
                </c:pt>
                <c:pt idx="1095">
                  <c:v>-53.56</c:v>
                </c:pt>
                <c:pt idx="1096">
                  <c:v>-53.56</c:v>
                </c:pt>
                <c:pt idx="1097">
                  <c:v>-53.56</c:v>
                </c:pt>
                <c:pt idx="1098">
                  <c:v>-53.56</c:v>
                </c:pt>
                <c:pt idx="1099">
                  <c:v>-53.56</c:v>
                </c:pt>
                <c:pt idx="1100">
                  <c:v>-53.56</c:v>
                </c:pt>
                <c:pt idx="1101">
                  <c:v>-53.56</c:v>
                </c:pt>
                <c:pt idx="1102">
                  <c:v>-53.56</c:v>
                </c:pt>
                <c:pt idx="1103">
                  <c:v>-53.56</c:v>
                </c:pt>
                <c:pt idx="1104">
                  <c:v>-53.56</c:v>
                </c:pt>
                <c:pt idx="1105">
                  <c:v>-53.56</c:v>
                </c:pt>
                <c:pt idx="1106">
                  <c:v>-53.56</c:v>
                </c:pt>
                <c:pt idx="1107">
                  <c:v>-53.56</c:v>
                </c:pt>
                <c:pt idx="1108">
                  <c:v>-53.56</c:v>
                </c:pt>
                <c:pt idx="1109">
                  <c:v>-53.56</c:v>
                </c:pt>
                <c:pt idx="1110">
                  <c:v>-53.56</c:v>
                </c:pt>
                <c:pt idx="1111">
                  <c:v>-53.56</c:v>
                </c:pt>
                <c:pt idx="1112">
                  <c:v>-53.56</c:v>
                </c:pt>
                <c:pt idx="1113">
                  <c:v>-53.56</c:v>
                </c:pt>
                <c:pt idx="1114">
                  <c:v>-53.56</c:v>
                </c:pt>
                <c:pt idx="1115">
                  <c:v>-53.56</c:v>
                </c:pt>
                <c:pt idx="1116">
                  <c:v>-53.56</c:v>
                </c:pt>
                <c:pt idx="1117">
                  <c:v>-53.56</c:v>
                </c:pt>
                <c:pt idx="1118">
                  <c:v>-53.56</c:v>
                </c:pt>
                <c:pt idx="1119">
                  <c:v>-53.56</c:v>
                </c:pt>
                <c:pt idx="1120">
                  <c:v>-53.56</c:v>
                </c:pt>
                <c:pt idx="1121">
                  <c:v>-53.56</c:v>
                </c:pt>
                <c:pt idx="1122">
                  <c:v>-53.56</c:v>
                </c:pt>
                <c:pt idx="1123">
                  <c:v>-53.56</c:v>
                </c:pt>
                <c:pt idx="1124">
                  <c:v>-53.56</c:v>
                </c:pt>
                <c:pt idx="1125">
                  <c:v>-53.56</c:v>
                </c:pt>
                <c:pt idx="1126">
                  <c:v>-53.56</c:v>
                </c:pt>
                <c:pt idx="1127">
                  <c:v>-53.56</c:v>
                </c:pt>
                <c:pt idx="1128">
                  <c:v>-53.56</c:v>
                </c:pt>
                <c:pt idx="1129">
                  <c:v>-53.56</c:v>
                </c:pt>
                <c:pt idx="1130">
                  <c:v>-53.56</c:v>
                </c:pt>
                <c:pt idx="1131">
                  <c:v>-53.56</c:v>
                </c:pt>
                <c:pt idx="1132">
                  <c:v>-53.56</c:v>
                </c:pt>
                <c:pt idx="1133">
                  <c:v>-53.56</c:v>
                </c:pt>
                <c:pt idx="1134">
                  <c:v>-53.56</c:v>
                </c:pt>
                <c:pt idx="1135">
                  <c:v>-53.56</c:v>
                </c:pt>
                <c:pt idx="1136">
                  <c:v>-53.56</c:v>
                </c:pt>
                <c:pt idx="1137">
                  <c:v>-53.56</c:v>
                </c:pt>
                <c:pt idx="1138">
                  <c:v>-53.56</c:v>
                </c:pt>
                <c:pt idx="1139">
                  <c:v>-53.56</c:v>
                </c:pt>
                <c:pt idx="1140">
                  <c:v>-53.56</c:v>
                </c:pt>
                <c:pt idx="1141">
                  <c:v>-53.56</c:v>
                </c:pt>
                <c:pt idx="1142">
                  <c:v>-53.56</c:v>
                </c:pt>
                <c:pt idx="1143">
                  <c:v>-53.56</c:v>
                </c:pt>
                <c:pt idx="1144">
                  <c:v>-53.56</c:v>
                </c:pt>
                <c:pt idx="1145">
                  <c:v>-53.56</c:v>
                </c:pt>
                <c:pt idx="1146">
                  <c:v>-53.56</c:v>
                </c:pt>
                <c:pt idx="1147">
                  <c:v>-53.56</c:v>
                </c:pt>
                <c:pt idx="1148">
                  <c:v>-53.56</c:v>
                </c:pt>
                <c:pt idx="1149">
                  <c:v>-53.56</c:v>
                </c:pt>
                <c:pt idx="1150">
                  <c:v>-53.56</c:v>
                </c:pt>
                <c:pt idx="1151">
                  <c:v>-53.56</c:v>
                </c:pt>
                <c:pt idx="1152">
                  <c:v>-53.56</c:v>
                </c:pt>
                <c:pt idx="1153">
                  <c:v>-53.56</c:v>
                </c:pt>
                <c:pt idx="1154">
                  <c:v>-53.56</c:v>
                </c:pt>
                <c:pt idx="1155">
                  <c:v>-53.56</c:v>
                </c:pt>
                <c:pt idx="1156">
                  <c:v>-53.56</c:v>
                </c:pt>
                <c:pt idx="1157">
                  <c:v>-53.56</c:v>
                </c:pt>
                <c:pt idx="1158">
                  <c:v>-53.56</c:v>
                </c:pt>
                <c:pt idx="1159">
                  <c:v>-53.56</c:v>
                </c:pt>
                <c:pt idx="1160">
                  <c:v>-53.56</c:v>
                </c:pt>
                <c:pt idx="1161">
                  <c:v>-53.56</c:v>
                </c:pt>
                <c:pt idx="1162">
                  <c:v>-53.56</c:v>
                </c:pt>
                <c:pt idx="1163">
                  <c:v>-53.56</c:v>
                </c:pt>
                <c:pt idx="1164">
                  <c:v>-53.56</c:v>
                </c:pt>
                <c:pt idx="1165">
                  <c:v>-53.56</c:v>
                </c:pt>
                <c:pt idx="1166">
                  <c:v>-53.56</c:v>
                </c:pt>
                <c:pt idx="1167">
                  <c:v>-53.56</c:v>
                </c:pt>
                <c:pt idx="1168">
                  <c:v>-53.56</c:v>
                </c:pt>
                <c:pt idx="1169">
                  <c:v>-53.56</c:v>
                </c:pt>
                <c:pt idx="1170">
                  <c:v>-53.56</c:v>
                </c:pt>
                <c:pt idx="1171">
                  <c:v>-53.56</c:v>
                </c:pt>
                <c:pt idx="1172">
                  <c:v>-53.56</c:v>
                </c:pt>
                <c:pt idx="1173">
                  <c:v>-53.56</c:v>
                </c:pt>
                <c:pt idx="1174">
                  <c:v>-53.56</c:v>
                </c:pt>
                <c:pt idx="1175">
                  <c:v>-53.56</c:v>
                </c:pt>
                <c:pt idx="1176">
                  <c:v>-53.56</c:v>
                </c:pt>
                <c:pt idx="1177">
                  <c:v>-53.56</c:v>
                </c:pt>
                <c:pt idx="1178">
                  <c:v>-53.56</c:v>
                </c:pt>
                <c:pt idx="1179">
                  <c:v>-53.56</c:v>
                </c:pt>
                <c:pt idx="1180">
                  <c:v>-53.56</c:v>
                </c:pt>
                <c:pt idx="1181">
                  <c:v>-53.56</c:v>
                </c:pt>
                <c:pt idx="1182">
                  <c:v>-53.56</c:v>
                </c:pt>
                <c:pt idx="1183">
                  <c:v>-50.41</c:v>
                </c:pt>
                <c:pt idx="1184">
                  <c:v>-50.41</c:v>
                </c:pt>
                <c:pt idx="1185">
                  <c:v>-50.41</c:v>
                </c:pt>
                <c:pt idx="1186">
                  <c:v>-50.41</c:v>
                </c:pt>
                <c:pt idx="1187">
                  <c:v>-50.41</c:v>
                </c:pt>
                <c:pt idx="1188">
                  <c:v>-50.41</c:v>
                </c:pt>
                <c:pt idx="1189">
                  <c:v>-50.41</c:v>
                </c:pt>
                <c:pt idx="1190">
                  <c:v>-50.41</c:v>
                </c:pt>
                <c:pt idx="1191">
                  <c:v>-50.41</c:v>
                </c:pt>
                <c:pt idx="1192">
                  <c:v>-50.41</c:v>
                </c:pt>
                <c:pt idx="1193">
                  <c:v>-50.41</c:v>
                </c:pt>
                <c:pt idx="1194">
                  <c:v>-50.41</c:v>
                </c:pt>
                <c:pt idx="1195">
                  <c:v>-50.41</c:v>
                </c:pt>
                <c:pt idx="1196">
                  <c:v>-50.41</c:v>
                </c:pt>
                <c:pt idx="1197">
                  <c:v>-50.41</c:v>
                </c:pt>
                <c:pt idx="1198">
                  <c:v>-50.41</c:v>
                </c:pt>
                <c:pt idx="1199">
                  <c:v>-50.41</c:v>
                </c:pt>
                <c:pt idx="1200">
                  <c:v>-50.41</c:v>
                </c:pt>
                <c:pt idx="1201">
                  <c:v>-50.41</c:v>
                </c:pt>
                <c:pt idx="1202">
                  <c:v>-50.41</c:v>
                </c:pt>
                <c:pt idx="1203">
                  <c:v>-50.41</c:v>
                </c:pt>
                <c:pt idx="1204">
                  <c:v>-50.41</c:v>
                </c:pt>
                <c:pt idx="1205">
                  <c:v>-50.41</c:v>
                </c:pt>
                <c:pt idx="1206">
                  <c:v>-50.41</c:v>
                </c:pt>
                <c:pt idx="1207">
                  <c:v>-50.41</c:v>
                </c:pt>
                <c:pt idx="1208">
                  <c:v>-50.41</c:v>
                </c:pt>
                <c:pt idx="1209">
                  <c:v>-50.41</c:v>
                </c:pt>
                <c:pt idx="1210">
                  <c:v>-50.41</c:v>
                </c:pt>
                <c:pt idx="1211">
                  <c:v>-50.41</c:v>
                </c:pt>
                <c:pt idx="1212">
                  <c:v>-50.41</c:v>
                </c:pt>
                <c:pt idx="1213">
                  <c:v>-50.41</c:v>
                </c:pt>
                <c:pt idx="1214">
                  <c:v>-50.41</c:v>
                </c:pt>
                <c:pt idx="1215">
                  <c:v>-50.41</c:v>
                </c:pt>
                <c:pt idx="1216">
                  <c:v>-50.41</c:v>
                </c:pt>
                <c:pt idx="1217">
                  <c:v>-50.41</c:v>
                </c:pt>
                <c:pt idx="1218">
                  <c:v>-50.41</c:v>
                </c:pt>
                <c:pt idx="1219">
                  <c:v>-50.41</c:v>
                </c:pt>
                <c:pt idx="1220">
                  <c:v>-50.41</c:v>
                </c:pt>
                <c:pt idx="1221">
                  <c:v>-50.41</c:v>
                </c:pt>
                <c:pt idx="1222">
                  <c:v>-50.41</c:v>
                </c:pt>
                <c:pt idx="1223">
                  <c:v>-50.41</c:v>
                </c:pt>
                <c:pt idx="1224">
                  <c:v>-50.41</c:v>
                </c:pt>
                <c:pt idx="1225">
                  <c:v>-50.41</c:v>
                </c:pt>
                <c:pt idx="1226">
                  <c:v>-50.41</c:v>
                </c:pt>
                <c:pt idx="1227">
                  <c:v>-50.41</c:v>
                </c:pt>
                <c:pt idx="1228">
                  <c:v>-50.41</c:v>
                </c:pt>
                <c:pt idx="1229">
                  <c:v>-50.41</c:v>
                </c:pt>
                <c:pt idx="1230">
                  <c:v>-50.41</c:v>
                </c:pt>
                <c:pt idx="1231">
                  <c:v>-50.41</c:v>
                </c:pt>
                <c:pt idx="1232">
                  <c:v>-50.41</c:v>
                </c:pt>
                <c:pt idx="1233">
                  <c:v>-50.41</c:v>
                </c:pt>
                <c:pt idx="1234">
                  <c:v>-50.41</c:v>
                </c:pt>
                <c:pt idx="1235">
                  <c:v>-50.41</c:v>
                </c:pt>
                <c:pt idx="1236">
                  <c:v>-50.41</c:v>
                </c:pt>
                <c:pt idx="1237">
                  <c:v>-50.41</c:v>
                </c:pt>
                <c:pt idx="1238">
                  <c:v>-50.41</c:v>
                </c:pt>
                <c:pt idx="1239">
                  <c:v>-50.41</c:v>
                </c:pt>
                <c:pt idx="1240">
                  <c:v>-50.41</c:v>
                </c:pt>
                <c:pt idx="1241">
                  <c:v>-50.41</c:v>
                </c:pt>
                <c:pt idx="1242">
                  <c:v>-50.41</c:v>
                </c:pt>
                <c:pt idx="1243">
                  <c:v>-50.41</c:v>
                </c:pt>
                <c:pt idx="1244">
                  <c:v>-50.41</c:v>
                </c:pt>
                <c:pt idx="1245">
                  <c:v>-50.41</c:v>
                </c:pt>
                <c:pt idx="1246">
                  <c:v>-50.41</c:v>
                </c:pt>
                <c:pt idx="1247">
                  <c:v>-50.41</c:v>
                </c:pt>
                <c:pt idx="1248">
                  <c:v>-50.41</c:v>
                </c:pt>
                <c:pt idx="1249">
                  <c:v>-50.41</c:v>
                </c:pt>
                <c:pt idx="1250">
                  <c:v>-50.41</c:v>
                </c:pt>
                <c:pt idx="1251">
                  <c:v>-50.41</c:v>
                </c:pt>
                <c:pt idx="1252">
                  <c:v>-50.41</c:v>
                </c:pt>
                <c:pt idx="1253">
                  <c:v>-50.41</c:v>
                </c:pt>
                <c:pt idx="1254">
                  <c:v>-50.41</c:v>
                </c:pt>
                <c:pt idx="1255">
                  <c:v>-50.41</c:v>
                </c:pt>
                <c:pt idx="1256">
                  <c:v>-50.41</c:v>
                </c:pt>
                <c:pt idx="1257">
                  <c:v>-50.41</c:v>
                </c:pt>
                <c:pt idx="1258">
                  <c:v>-50.41</c:v>
                </c:pt>
                <c:pt idx="1259">
                  <c:v>-50.41</c:v>
                </c:pt>
                <c:pt idx="1260">
                  <c:v>-50.41</c:v>
                </c:pt>
                <c:pt idx="1261">
                  <c:v>-50.41</c:v>
                </c:pt>
                <c:pt idx="1262">
                  <c:v>-50.41</c:v>
                </c:pt>
                <c:pt idx="1263">
                  <c:v>-47.720000000000013</c:v>
                </c:pt>
                <c:pt idx="1264">
                  <c:v>-50.41</c:v>
                </c:pt>
                <c:pt idx="1265">
                  <c:v>-50.41</c:v>
                </c:pt>
                <c:pt idx="1266">
                  <c:v>-50.41</c:v>
                </c:pt>
                <c:pt idx="1267">
                  <c:v>-50.41</c:v>
                </c:pt>
                <c:pt idx="1268">
                  <c:v>-47.720000000000013</c:v>
                </c:pt>
                <c:pt idx="1269">
                  <c:v>-47.720000000000013</c:v>
                </c:pt>
                <c:pt idx="1270">
                  <c:v>-47.720000000000013</c:v>
                </c:pt>
                <c:pt idx="1271">
                  <c:v>-50.41</c:v>
                </c:pt>
                <c:pt idx="1272">
                  <c:v>-47.720000000000013</c:v>
                </c:pt>
                <c:pt idx="1273">
                  <c:v>-47.720000000000013</c:v>
                </c:pt>
                <c:pt idx="1274">
                  <c:v>-47.720000000000013</c:v>
                </c:pt>
                <c:pt idx="1275">
                  <c:v>-47.720000000000013</c:v>
                </c:pt>
                <c:pt idx="1276">
                  <c:v>-50.41</c:v>
                </c:pt>
                <c:pt idx="1277">
                  <c:v>-50.41</c:v>
                </c:pt>
                <c:pt idx="1278">
                  <c:v>-50.41</c:v>
                </c:pt>
                <c:pt idx="1279">
                  <c:v>-47.720000000000013</c:v>
                </c:pt>
                <c:pt idx="1280">
                  <c:v>-47.720000000000013</c:v>
                </c:pt>
                <c:pt idx="1281">
                  <c:v>-50.41</c:v>
                </c:pt>
                <c:pt idx="1282">
                  <c:v>-47.720000000000013</c:v>
                </c:pt>
                <c:pt idx="1283">
                  <c:v>-47.720000000000013</c:v>
                </c:pt>
                <c:pt idx="1284">
                  <c:v>-47.720000000000013</c:v>
                </c:pt>
                <c:pt idx="1285">
                  <c:v>-47.720000000000013</c:v>
                </c:pt>
                <c:pt idx="1286">
                  <c:v>-47.720000000000013</c:v>
                </c:pt>
                <c:pt idx="1287">
                  <c:v>-50.41</c:v>
                </c:pt>
                <c:pt idx="1288">
                  <c:v>-47.720000000000013</c:v>
                </c:pt>
                <c:pt idx="1289">
                  <c:v>-47.720000000000013</c:v>
                </c:pt>
                <c:pt idx="1290">
                  <c:v>-47.720000000000013</c:v>
                </c:pt>
                <c:pt idx="1291">
                  <c:v>-47.720000000000013</c:v>
                </c:pt>
                <c:pt idx="1292">
                  <c:v>-47.720000000000013</c:v>
                </c:pt>
                <c:pt idx="1293">
                  <c:v>-47.720000000000013</c:v>
                </c:pt>
                <c:pt idx="1294">
                  <c:v>-47.720000000000013</c:v>
                </c:pt>
                <c:pt idx="1295">
                  <c:v>-47.720000000000013</c:v>
                </c:pt>
                <c:pt idx="1296">
                  <c:v>-47.720000000000013</c:v>
                </c:pt>
                <c:pt idx="1297">
                  <c:v>-47.720000000000013</c:v>
                </c:pt>
                <c:pt idx="1298">
                  <c:v>-47.720000000000013</c:v>
                </c:pt>
                <c:pt idx="1299">
                  <c:v>-47.720000000000013</c:v>
                </c:pt>
                <c:pt idx="1300">
                  <c:v>-47.720000000000013</c:v>
                </c:pt>
                <c:pt idx="1301">
                  <c:v>-47.720000000000013</c:v>
                </c:pt>
                <c:pt idx="1302">
                  <c:v>-47.720000000000013</c:v>
                </c:pt>
                <c:pt idx="1303">
                  <c:v>-47.720000000000013</c:v>
                </c:pt>
                <c:pt idx="1304">
                  <c:v>-47.720000000000013</c:v>
                </c:pt>
                <c:pt idx="1305">
                  <c:v>-47.720000000000013</c:v>
                </c:pt>
                <c:pt idx="1306">
                  <c:v>-47.720000000000013</c:v>
                </c:pt>
                <c:pt idx="1307">
                  <c:v>-47.720000000000013</c:v>
                </c:pt>
                <c:pt idx="1308">
                  <c:v>-47.720000000000013</c:v>
                </c:pt>
                <c:pt idx="1309">
                  <c:v>-47.720000000000013</c:v>
                </c:pt>
                <c:pt idx="1310">
                  <c:v>-47.720000000000013</c:v>
                </c:pt>
                <c:pt idx="1311">
                  <c:v>-47.720000000000013</c:v>
                </c:pt>
                <c:pt idx="1312">
                  <c:v>-47.720000000000013</c:v>
                </c:pt>
                <c:pt idx="1313">
                  <c:v>-47.720000000000013</c:v>
                </c:pt>
                <c:pt idx="1314">
                  <c:v>-47.720000000000013</c:v>
                </c:pt>
                <c:pt idx="1315">
                  <c:v>-47.720000000000013</c:v>
                </c:pt>
                <c:pt idx="1316">
                  <c:v>-47.720000000000013</c:v>
                </c:pt>
                <c:pt idx="1317">
                  <c:v>-47.720000000000013</c:v>
                </c:pt>
                <c:pt idx="1318">
                  <c:v>-47.720000000000013</c:v>
                </c:pt>
                <c:pt idx="1319">
                  <c:v>-47.720000000000013</c:v>
                </c:pt>
                <c:pt idx="1320">
                  <c:v>-47.720000000000013</c:v>
                </c:pt>
                <c:pt idx="1321">
                  <c:v>-45.35</c:v>
                </c:pt>
                <c:pt idx="1322">
                  <c:v>-45.35</c:v>
                </c:pt>
                <c:pt idx="1323">
                  <c:v>-47.720000000000013</c:v>
                </c:pt>
                <c:pt idx="1324">
                  <c:v>-45.35</c:v>
                </c:pt>
                <c:pt idx="1325">
                  <c:v>-45.35</c:v>
                </c:pt>
                <c:pt idx="1326">
                  <c:v>-45.35</c:v>
                </c:pt>
                <c:pt idx="1327">
                  <c:v>-45.35</c:v>
                </c:pt>
                <c:pt idx="1328">
                  <c:v>-45.35</c:v>
                </c:pt>
                <c:pt idx="1329">
                  <c:v>-45.35</c:v>
                </c:pt>
                <c:pt idx="1330">
                  <c:v>-45.35</c:v>
                </c:pt>
                <c:pt idx="1331">
                  <c:v>-45.35</c:v>
                </c:pt>
                <c:pt idx="1332">
                  <c:v>-45.35</c:v>
                </c:pt>
                <c:pt idx="1333">
                  <c:v>-45.35</c:v>
                </c:pt>
                <c:pt idx="1334">
                  <c:v>-45.35</c:v>
                </c:pt>
                <c:pt idx="1335">
                  <c:v>-45.35</c:v>
                </c:pt>
                <c:pt idx="1336">
                  <c:v>-45.35</c:v>
                </c:pt>
                <c:pt idx="1337">
                  <c:v>-45.35</c:v>
                </c:pt>
                <c:pt idx="1338">
                  <c:v>-45.35</c:v>
                </c:pt>
                <c:pt idx="1339">
                  <c:v>-45.35</c:v>
                </c:pt>
                <c:pt idx="1340">
                  <c:v>-45.35</c:v>
                </c:pt>
                <c:pt idx="1341">
                  <c:v>-45.35</c:v>
                </c:pt>
                <c:pt idx="1342">
                  <c:v>-45.35</c:v>
                </c:pt>
                <c:pt idx="1343">
                  <c:v>-45.35</c:v>
                </c:pt>
                <c:pt idx="1344">
                  <c:v>-45.35</c:v>
                </c:pt>
                <c:pt idx="1345">
                  <c:v>-45.35</c:v>
                </c:pt>
                <c:pt idx="1346">
                  <c:v>-45.35</c:v>
                </c:pt>
                <c:pt idx="1347">
                  <c:v>-45.35</c:v>
                </c:pt>
                <c:pt idx="1348">
                  <c:v>-45.35</c:v>
                </c:pt>
                <c:pt idx="1349">
                  <c:v>-45.35</c:v>
                </c:pt>
                <c:pt idx="1350">
                  <c:v>-45.35</c:v>
                </c:pt>
                <c:pt idx="1351">
                  <c:v>-45.35</c:v>
                </c:pt>
                <c:pt idx="1352">
                  <c:v>-45.35</c:v>
                </c:pt>
                <c:pt idx="1353">
                  <c:v>-45.35</c:v>
                </c:pt>
                <c:pt idx="1354">
                  <c:v>-45.35</c:v>
                </c:pt>
                <c:pt idx="1355">
                  <c:v>-45.35</c:v>
                </c:pt>
                <c:pt idx="1356">
                  <c:v>-45.35</c:v>
                </c:pt>
                <c:pt idx="1357">
                  <c:v>-45.35</c:v>
                </c:pt>
                <c:pt idx="1358">
                  <c:v>-45.35</c:v>
                </c:pt>
                <c:pt idx="1359">
                  <c:v>-43.24</c:v>
                </c:pt>
                <c:pt idx="1360">
                  <c:v>-43.24</c:v>
                </c:pt>
                <c:pt idx="1361">
                  <c:v>-43.24</c:v>
                </c:pt>
                <c:pt idx="1362">
                  <c:v>-43.24</c:v>
                </c:pt>
                <c:pt idx="1363">
                  <c:v>-43.24</c:v>
                </c:pt>
                <c:pt idx="1364">
                  <c:v>-43.24</c:v>
                </c:pt>
                <c:pt idx="1365">
                  <c:v>-43.24</c:v>
                </c:pt>
                <c:pt idx="1366">
                  <c:v>-43.24</c:v>
                </c:pt>
                <c:pt idx="1367">
                  <c:v>-43.24</c:v>
                </c:pt>
                <c:pt idx="1368">
                  <c:v>-43.24</c:v>
                </c:pt>
                <c:pt idx="1369">
                  <c:v>-43.24</c:v>
                </c:pt>
                <c:pt idx="1370">
                  <c:v>-43.24</c:v>
                </c:pt>
                <c:pt idx="1371">
                  <c:v>-43.24</c:v>
                </c:pt>
                <c:pt idx="1372">
                  <c:v>-43.24</c:v>
                </c:pt>
                <c:pt idx="1373">
                  <c:v>-43.24</c:v>
                </c:pt>
                <c:pt idx="1374">
                  <c:v>-43.24</c:v>
                </c:pt>
                <c:pt idx="1375">
                  <c:v>-43.24</c:v>
                </c:pt>
                <c:pt idx="1376">
                  <c:v>-43.24</c:v>
                </c:pt>
                <c:pt idx="1377">
                  <c:v>-43.24</c:v>
                </c:pt>
                <c:pt idx="1378">
                  <c:v>-43.24</c:v>
                </c:pt>
                <c:pt idx="1379">
                  <c:v>-43.24</c:v>
                </c:pt>
                <c:pt idx="1380">
                  <c:v>-43.24</c:v>
                </c:pt>
                <c:pt idx="1381">
                  <c:v>-43.24</c:v>
                </c:pt>
                <c:pt idx="1382">
                  <c:v>-43.24</c:v>
                </c:pt>
                <c:pt idx="1383">
                  <c:v>-43.24</c:v>
                </c:pt>
                <c:pt idx="1384">
                  <c:v>-43.24</c:v>
                </c:pt>
                <c:pt idx="1385">
                  <c:v>-43.24</c:v>
                </c:pt>
                <c:pt idx="1386">
                  <c:v>-43.24</c:v>
                </c:pt>
                <c:pt idx="1387">
                  <c:v>-43.24</c:v>
                </c:pt>
                <c:pt idx="1388">
                  <c:v>-43.24</c:v>
                </c:pt>
                <c:pt idx="1389">
                  <c:v>-43.24</c:v>
                </c:pt>
                <c:pt idx="1390">
                  <c:v>-43.24</c:v>
                </c:pt>
                <c:pt idx="1391">
                  <c:v>-41.33</c:v>
                </c:pt>
                <c:pt idx="1392">
                  <c:v>-41.33</c:v>
                </c:pt>
                <c:pt idx="1393">
                  <c:v>-41.33</c:v>
                </c:pt>
                <c:pt idx="1394">
                  <c:v>-41.33</c:v>
                </c:pt>
                <c:pt idx="1395">
                  <c:v>-41.33</c:v>
                </c:pt>
                <c:pt idx="1396">
                  <c:v>-41.33</c:v>
                </c:pt>
                <c:pt idx="1397">
                  <c:v>-41.33</c:v>
                </c:pt>
                <c:pt idx="1398">
                  <c:v>-41.33</c:v>
                </c:pt>
                <c:pt idx="1399">
                  <c:v>-41.33</c:v>
                </c:pt>
                <c:pt idx="1400">
                  <c:v>-41.33</c:v>
                </c:pt>
                <c:pt idx="1401">
                  <c:v>-41.33</c:v>
                </c:pt>
                <c:pt idx="1402">
                  <c:v>-41.33</c:v>
                </c:pt>
                <c:pt idx="1403">
                  <c:v>-41.33</c:v>
                </c:pt>
                <c:pt idx="1404">
                  <c:v>-41.33</c:v>
                </c:pt>
                <c:pt idx="1405">
                  <c:v>-41.33</c:v>
                </c:pt>
                <c:pt idx="1406">
                  <c:v>-41.33</c:v>
                </c:pt>
                <c:pt idx="1407">
                  <c:v>-41.33</c:v>
                </c:pt>
                <c:pt idx="1408">
                  <c:v>-41.33</c:v>
                </c:pt>
                <c:pt idx="1409">
                  <c:v>-41.33</c:v>
                </c:pt>
                <c:pt idx="1410">
                  <c:v>-41.33</c:v>
                </c:pt>
                <c:pt idx="1411">
                  <c:v>-41.33</c:v>
                </c:pt>
                <c:pt idx="1412">
                  <c:v>-41.33</c:v>
                </c:pt>
                <c:pt idx="1413">
                  <c:v>-41.33</c:v>
                </c:pt>
                <c:pt idx="1414">
                  <c:v>-41.33</c:v>
                </c:pt>
                <c:pt idx="1415">
                  <c:v>-41.33</c:v>
                </c:pt>
                <c:pt idx="1416">
                  <c:v>-39.58</c:v>
                </c:pt>
                <c:pt idx="1417">
                  <c:v>-39.58</c:v>
                </c:pt>
                <c:pt idx="1418">
                  <c:v>-39.58</c:v>
                </c:pt>
                <c:pt idx="1419">
                  <c:v>-39.58</c:v>
                </c:pt>
                <c:pt idx="1420">
                  <c:v>-39.58</c:v>
                </c:pt>
                <c:pt idx="1421">
                  <c:v>-39.58</c:v>
                </c:pt>
                <c:pt idx="1422">
                  <c:v>-39.58</c:v>
                </c:pt>
                <c:pt idx="1423">
                  <c:v>-39.58</c:v>
                </c:pt>
                <c:pt idx="1424">
                  <c:v>-39.58</c:v>
                </c:pt>
                <c:pt idx="1425">
                  <c:v>-39.58</c:v>
                </c:pt>
                <c:pt idx="1426">
                  <c:v>-39.58</c:v>
                </c:pt>
                <c:pt idx="1427">
                  <c:v>-39.58</c:v>
                </c:pt>
                <c:pt idx="1428">
                  <c:v>-39.58</c:v>
                </c:pt>
                <c:pt idx="1429">
                  <c:v>-39.58</c:v>
                </c:pt>
                <c:pt idx="1430">
                  <c:v>-39.58</c:v>
                </c:pt>
                <c:pt idx="1431">
                  <c:v>-39.58</c:v>
                </c:pt>
                <c:pt idx="1432">
                  <c:v>-39.58</c:v>
                </c:pt>
                <c:pt idx="1433">
                  <c:v>-37.97</c:v>
                </c:pt>
                <c:pt idx="1434">
                  <c:v>-37.97</c:v>
                </c:pt>
                <c:pt idx="1435">
                  <c:v>-37.97</c:v>
                </c:pt>
                <c:pt idx="1436">
                  <c:v>-37.97</c:v>
                </c:pt>
                <c:pt idx="1437">
                  <c:v>-37.97</c:v>
                </c:pt>
                <c:pt idx="1438">
                  <c:v>-37.97</c:v>
                </c:pt>
                <c:pt idx="1439">
                  <c:v>-37.97</c:v>
                </c:pt>
                <c:pt idx="1440">
                  <c:v>-37.97</c:v>
                </c:pt>
                <c:pt idx="1441">
                  <c:v>-37.97</c:v>
                </c:pt>
                <c:pt idx="1442">
                  <c:v>-37.97</c:v>
                </c:pt>
                <c:pt idx="1443">
                  <c:v>-37.97</c:v>
                </c:pt>
                <c:pt idx="1444">
                  <c:v>-37.97</c:v>
                </c:pt>
                <c:pt idx="1445">
                  <c:v>-37.97</c:v>
                </c:pt>
                <c:pt idx="1446">
                  <c:v>-37.97</c:v>
                </c:pt>
                <c:pt idx="1447">
                  <c:v>-37.97</c:v>
                </c:pt>
                <c:pt idx="1448">
                  <c:v>-37.97</c:v>
                </c:pt>
                <c:pt idx="1449">
                  <c:v>-37.97</c:v>
                </c:pt>
                <c:pt idx="1450">
                  <c:v>-37.97</c:v>
                </c:pt>
                <c:pt idx="1451">
                  <c:v>-36.46</c:v>
                </c:pt>
                <c:pt idx="1452">
                  <c:v>-37.97</c:v>
                </c:pt>
                <c:pt idx="1453">
                  <c:v>-36.46</c:v>
                </c:pt>
                <c:pt idx="1454">
                  <c:v>-36.46</c:v>
                </c:pt>
                <c:pt idx="1455">
                  <c:v>-36.46</c:v>
                </c:pt>
                <c:pt idx="1456">
                  <c:v>-36.46</c:v>
                </c:pt>
                <c:pt idx="1457">
                  <c:v>-36.46</c:v>
                </c:pt>
                <c:pt idx="1458">
                  <c:v>-36.46</c:v>
                </c:pt>
                <c:pt idx="1459">
                  <c:v>-36.46</c:v>
                </c:pt>
                <c:pt idx="1460">
                  <c:v>-36.46</c:v>
                </c:pt>
                <c:pt idx="1461">
                  <c:v>-36.46</c:v>
                </c:pt>
                <c:pt idx="1462">
                  <c:v>-36.46</c:v>
                </c:pt>
                <c:pt idx="1463">
                  <c:v>-36.46</c:v>
                </c:pt>
                <c:pt idx="1464">
                  <c:v>-36.46</c:v>
                </c:pt>
                <c:pt idx="1465">
                  <c:v>-36.46</c:v>
                </c:pt>
                <c:pt idx="1466">
                  <c:v>-36.46</c:v>
                </c:pt>
                <c:pt idx="1467">
                  <c:v>-36.46</c:v>
                </c:pt>
                <c:pt idx="1468">
                  <c:v>-35.06</c:v>
                </c:pt>
                <c:pt idx="1469">
                  <c:v>-35.06</c:v>
                </c:pt>
                <c:pt idx="1470">
                  <c:v>-35.06</c:v>
                </c:pt>
                <c:pt idx="1471">
                  <c:v>-35.06</c:v>
                </c:pt>
                <c:pt idx="1472">
                  <c:v>-35.06</c:v>
                </c:pt>
                <c:pt idx="1473">
                  <c:v>-35.06</c:v>
                </c:pt>
                <c:pt idx="1474">
                  <c:v>-35.06</c:v>
                </c:pt>
                <c:pt idx="1475">
                  <c:v>-35.06</c:v>
                </c:pt>
                <c:pt idx="1476">
                  <c:v>-35.06</c:v>
                </c:pt>
                <c:pt idx="1477">
                  <c:v>-35.06</c:v>
                </c:pt>
                <c:pt idx="1478">
                  <c:v>-35.06</c:v>
                </c:pt>
                <c:pt idx="1479">
                  <c:v>-35.06</c:v>
                </c:pt>
                <c:pt idx="1480">
                  <c:v>-35.06</c:v>
                </c:pt>
                <c:pt idx="1481">
                  <c:v>-35.06</c:v>
                </c:pt>
                <c:pt idx="1482">
                  <c:v>-35.06</c:v>
                </c:pt>
                <c:pt idx="1483">
                  <c:v>-35.06</c:v>
                </c:pt>
                <c:pt idx="1484">
                  <c:v>-35.06</c:v>
                </c:pt>
                <c:pt idx="1485">
                  <c:v>-35.06</c:v>
                </c:pt>
                <c:pt idx="1486">
                  <c:v>-35.06</c:v>
                </c:pt>
                <c:pt idx="1487">
                  <c:v>-35.06</c:v>
                </c:pt>
                <c:pt idx="1488">
                  <c:v>-35.06</c:v>
                </c:pt>
                <c:pt idx="1489">
                  <c:v>-35.06</c:v>
                </c:pt>
                <c:pt idx="1490">
                  <c:v>-35.06</c:v>
                </c:pt>
                <c:pt idx="1491">
                  <c:v>-36.46</c:v>
                </c:pt>
                <c:pt idx="1492">
                  <c:v>-36.46</c:v>
                </c:pt>
                <c:pt idx="1493">
                  <c:v>-36.46</c:v>
                </c:pt>
                <c:pt idx="1494">
                  <c:v>-36.46</c:v>
                </c:pt>
                <c:pt idx="1495">
                  <c:v>-37.97</c:v>
                </c:pt>
                <c:pt idx="1496">
                  <c:v>-37.97</c:v>
                </c:pt>
                <c:pt idx="1497">
                  <c:v>-37.97</c:v>
                </c:pt>
                <c:pt idx="1498">
                  <c:v>-37.97</c:v>
                </c:pt>
                <c:pt idx="1499">
                  <c:v>-37.97</c:v>
                </c:pt>
                <c:pt idx="1500">
                  <c:v>-39.58</c:v>
                </c:pt>
                <c:pt idx="1501">
                  <c:v>-39.58</c:v>
                </c:pt>
                <c:pt idx="1502">
                  <c:v>-39.58</c:v>
                </c:pt>
                <c:pt idx="1503">
                  <c:v>-39.58</c:v>
                </c:pt>
                <c:pt idx="1504">
                  <c:v>-41.33</c:v>
                </c:pt>
                <c:pt idx="1505">
                  <c:v>-41.33</c:v>
                </c:pt>
                <c:pt idx="1506">
                  <c:v>-41.33</c:v>
                </c:pt>
                <c:pt idx="1507">
                  <c:v>-41.33</c:v>
                </c:pt>
                <c:pt idx="1508">
                  <c:v>-43.24</c:v>
                </c:pt>
                <c:pt idx="1509">
                  <c:v>-43.24</c:v>
                </c:pt>
                <c:pt idx="1510">
                  <c:v>-43.24</c:v>
                </c:pt>
                <c:pt idx="1511">
                  <c:v>-43.24</c:v>
                </c:pt>
                <c:pt idx="1512">
                  <c:v>-43.24</c:v>
                </c:pt>
                <c:pt idx="1513">
                  <c:v>-45.35</c:v>
                </c:pt>
                <c:pt idx="1514">
                  <c:v>-45.35</c:v>
                </c:pt>
                <c:pt idx="1515">
                  <c:v>-45.35</c:v>
                </c:pt>
                <c:pt idx="1516">
                  <c:v>-45.35</c:v>
                </c:pt>
                <c:pt idx="1517">
                  <c:v>-45.35</c:v>
                </c:pt>
                <c:pt idx="1518">
                  <c:v>-45.35</c:v>
                </c:pt>
                <c:pt idx="1519">
                  <c:v>-45.35</c:v>
                </c:pt>
                <c:pt idx="1520">
                  <c:v>-45.35</c:v>
                </c:pt>
                <c:pt idx="1521">
                  <c:v>-45.35</c:v>
                </c:pt>
                <c:pt idx="1522">
                  <c:v>-47.720000000000013</c:v>
                </c:pt>
                <c:pt idx="1523">
                  <c:v>-47.720000000000013</c:v>
                </c:pt>
                <c:pt idx="1524">
                  <c:v>-47.720000000000013</c:v>
                </c:pt>
                <c:pt idx="1525">
                  <c:v>-47.720000000000013</c:v>
                </c:pt>
                <c:pt idx="1526">
                  <c:v>-47.720000000000013</c:v>
                </c:pt>
                <c:pt idx="1527">
                  <c:v>-47.720000000000013</c:v>
                </c:pt>
                <c:pt idx="1528">
                  <c:v>-47.720000000000013</c:v>
                </c:pt>
                <c:pt idx="1529">
                  <c:v>-47.720000000000013</c:v>
                </c:pt>
                <c:pt idx="1530">
                  <c:v>-47.720000000000013</c:v>
                </c:pt>
                <c:pt idx="1531">
                  <c:v>-47.720000000000013</c:v>
                </c:pt>
                <c:pt idx="1532">
                  <c:v>-50.41</c:v>
                </c:pt>
                <c:pt idx="1533">
                  <c:v>-50.41</c:v>
                </c:pt>
                <c:pt idx="1534">
                  <c:v>-50.41</c:v>
                </c:pt>
                <c:pt idx="1535">
                  <c:v>-50.41</c:v>
                </c:pt>
                <c:pt idx="1536">
                  <c:v>-50.41</c:v>
                </c:pt>
                <c:pt idx="1537">
                  <c:v>-50.41</c:v>
                </c:pt>
                <c:pt idx="1538">
                  <c:v>-50.41</c:v>
                </c:pt>
                <c:pt idx="1539">
                  <c:v>-50.41</c:v>
                </c:pt>
                <c:pt idx="1540">
                  <c:v>-50.41</c:v>
                </c:pt>
                <c:pt idx="1541">
                  <c:v>-50.41</c:v>
                </c:pt>
                <c:pt idx="1542">
                  <c:v>-50.41</c:v>
                </c:pt>
                <c:pt idx="1543">
                  <c:v>-50.41</c:v>
                </c:pt>
                <c:pt idx="1544">
                  <c:v>-50.41</c:v>
                </c:pt>
                <c:pt idx="1545">
                  <c:v>-50.41</c:v>
                </c:pt>
                <c:pt idx="1546">
                  <c:v>-50.41</c:v>
                </c:pt>
                <c:pt idx="1547">
                  <c:v>-53.56</c:v>
                </c:pt>
                <c:pt idx="1548">
                  <c:v>-53.56</c:v>
                </c:pt>
                <c:pt idx="1549">
                  <c:v>-53.56</c:v>
                </c:pt>
                <c:pt idx="1550">
                  <c:v>-53.56</c:v>
                </c:pt>
                <c:pt idx="1551">
                  <c:v>-53.56</c:v>
                </c:pt>
                <c:pt idx="1552">
                  <c:v>-53.56</c:v>
                </c:pt>
                <c:pt idx="1553">
                  <c:v>-53.56</c:v>
                </c:pt>
                <c:pt idx="1554">
                  <c:v>-53.56</c:v>
                </c:pt>
                <c:pt idx="1555">
                  <c:v>-53.56</c:v>
                </c:pt>
                <c:pt idx="1556">
                  <c:v>-53.56</c:v>
                </c:pt>
                <c:pt idx="1557">
                  <c:v>-53.56</c:v>
                </c:pt>
                <c:pt idx="1558">
                  <c:v>-53.56</c:v>
                </c:pt>
                <c:pt idx="1559">
                  <c:v>-53.56</c:v>
                </c:pt>
                <c:pt idx="1560">
                  <c:v>-53.56</c:v>
                </c:pt>
                <c:pt idx="1561">
                  <c:v>-53.56</c:v>
                </c:pt>
                <c:pt idx="1562">
                  <c:v>-53.56</c:v>
                </c:pt>
                <c:pt idx="1563">
                  <c:v>-53.56</c:v>
                </c:pt>
                <c:pt idx="1564">
                  <c:v>-53.56</c:v>
                </c:pt>
                <c:pt idx="1565">
                  <c:v>-53.56</c:v>
                </c:pt>
                <c:pt idx="1566">
                  <c:v>-53.56</c:v>
                </c:pt>
                <c:pt idx="1567">
                  <c:v>-53.56</c:v>
                </c:pt>
                <c:pt idx="1568">
                  <c:v>-53.56</c:v>
                </c:pt>
                <c:pt idx="1569">
                  <c:v>-53.56</c:v>
                </c:pt>
                <c:pt idx="1570">
                  <c:v>-53.56</c:v>
                </c:pt>
                <c:pt idx="1571">
                  <c:v>-53.56</c:v>
                </c:pt>
                <c:pt idx="1572">
                  <c:v>-53.56</c:v>
                </c:pt>
                <c:pt idx="1573">
                  <c:v>-53.56</c:v>
                </c:pt>
                <c:pt idx="1574">
                  <c:v>-53.56</c:v>
                </c:pt>
                <c:pt idx="1575">
                  <c:v>-53.56</c:v>
                </c:pt>
                <c:pt idx="1576">
                  <c:v>-53.56</c:v>
                </c:pt>
                <c:pt idx="1577">
                  <c:v>-53.56</c:v>
                </c:pt>
                <c:pt idx="1578">
                  <c:v>-53.56</c:v>
                </c:pt>
                <c:pt idx="1579">
                  <c:v>-53.56</c:v>
                </c:pt>
                <c:pt idx="1580">
                  <c:v>-53.56</c:v>
                </c:pt>
                <c:pt idx="1581">
                  <c:v>-53.56</c:v>
                </c:pt>
                <c:pt idx="1582">
                  <c:v>-53.56</c:v>
                </c:pt>
                <c:pt idx="1583">
                  <c:v>-57.37</c:v>
                </c:pt>
                <c:pt idx="1584">
                  <c:v>-57.37</c:v>
                </c:pt>
                <c:pt idx="1585">
                  <c:v>-57.37</c:v>
                </c:pt>
                <c:pt idx="1586">
                  <c:v>-57.37</c:v>
                </c:pt>
                <c:pt idx="1587">
                  <c:v>-57.37</c:v>
                </c:pt>
                <c:pt idx="1588">
                  <c:v>-57.37</c:v>
                </c:pt>
                <c:pt idx="1589">
                  <c:v>-57.37</c:v>
                </c:pt>
                <c:pt idx="1590">
                  <c:v>-57.37</c:v>
                </c:pt>
                <c:pt idx="1591">
                  <c:v>-57.37</c:v>
                </c:pt>
                <c:pt idx="1592">
                  <c:v>-57.37</c:v>
                </c:pt>
                <c:pt idx="1593">
                  <c:v>-57.37</c:v>
                </c:pt>
                <c:pt idx="1594">
                  <c:v>-57.37</c:v>
                </c:pt>
                <c:pt idx="1595">
                  <c:v>-57.37</c:v>
                </c:pt>
                <c:pt idx="1596">
                  <c:v>-57.37</c:v>
                </c:pt>
                <c:pt idx="1597">
                  <c:v>-57.37</c:v>
                </c:pt>
                <c:pt idx="1598">
                  <c:v>-57.37</c:v>
                </c:pt>
                <c:pt idx="1599">
                  <c:v>-57.37</c:v>
                </c:pt>
                <c:pt idx="1600">
                  <c:v>-57.37</c:v>
                </c:pt>
                <c:pt idx="1601">
                  <c:v>-57.37</c:v>
                </c:pt>
                <c:pt idx="1602">
                  <c:v>-62.25</c:v>
                </c:pt>
                <c:pt idx="1603">
                  <c:v>-57.37</c:v>
                </c:pt>
                <c:pt idx="1604">
                  <c:v>-57.37</c:v>
                </c:pt>
                <c:pt idx="1605">
                  <c:v>-57.37</c:v>
                </c:pt>
                <c:pt idx="1606">
                  <c:v>-62.25</c:v>
                </c:pt>
                <c:pt idx="1607">
                  <c:v>-62.25</c:v>
                </c:pt>
                <c:pt idx="1608">
                  <c:v>-57.37</c:v>
                </c:pt>
                <c:pt idx="1609">
                  <c:v>-62.25</c:v>
                </c:pt>
                <c:pt idx="1610">
                  <c:v>-57.37</c:v>
                </c:pt>
                <c:pt idx="1611">
                  <c:v>-57.37</c:v>
                </c:pt>
                <c:pt idx="1612">
                  <c:v>-57.37</c:v>
                </c:pt>
                <c:pt idx="1613">
                  <c:v>-57.37</c:v>
                </c:pt>
                <c:pt idx="1614">
                  <c:v>-57.37</c:v>
                </c:pt>
                <c:pt idx="1615">
                  <c:v>-57.37</c:v>
                </c:pt>
                <c:pt idx="1616">
                  <c:v>-57.37</c:v>
                </c:pt>
                <c:pt idx="1617">
                  <c:v>-57.37</c:v>
                </c:pt>
                <c:pt idx="1618">
                  <c:v>-57.37</c:v>
                </c:pt>
                <c:pt idx="1619">
                  <c:v>-57.37</c:v>
                </c:pt>
                <c:pt idx="1620">
                  <c:v>-57.37</c:v>
                </c:pt>
                <c:pt idx="1621">
                  <c:v>-57.37</c:v>
                </c:pt>
                <c:pt idx="1622">
                  <c:v>-57.37</c:v>
                </c:pt>
                <c:pt idx="1623">
                  <c:v>-57.37</c:v>
                </c:pt>
                <c:pt idx="1624">
                  <c:v>-53.56</c:v>
                </c:pt>
                <c:pt idx="1625">
                  <c:v>-53.56</c:v>
                </c:pt>
                <c:pt idx="1626">
                  <c:v>-53.56</c:v>
                </c:pt>
                <c:pt idx="1627">
                  <c:v>-53.56</c:v>
                </c:pt>
                <c:pt idx="1628">
                  <c:v>-53.56</c:v>
                </c:pt>
                <c:pt idx="1629">
                  <c:v>-53.56</c:v>
                </c:pt>
                <c:pt idx="1630">
                  <c:v>-53.56</c:v>
                </c:pt>
                <c:pt idx="1631">
                  <c:v>-53.56</c:v>
                </c:pt>
                <c:pt idx="1632">
                  <c:v>-50.41</c:v>
                </c:pt>
                <c:pt idx="1633">
                  <c:v>-50.41</c:v>
                </c:pt>
                <c:pt idx="1634">
                  <c:v>-50.41</c:v>
                </c:pt>
                <c:pt idx="1635">
                  <c:v>-50.41</c:v>
                </c:pt>
                <c:pt idx="1636">
                  <c:v>-50.41</c:v>
                </c:pt>
                <c:pt idx="1637">
                  <c:v>-50.41</c:v>
                </c:pt>
                <c:pt idx="1638">
                  <c:v>-47.720000000000013</c:v>
                </c:pt>
                <c:pt idx="1639">
                  <c:v>-47.720000000000013</c:v>
                </c:pt>
                <c:pt idx="1640">
                  <c:v>-47.720000000000013</c:v>
                </c:pt>
                <c:pt idx="1641">
                  <c:v>-47.720000000000013</c:v>
                </c:pt>
                <c:pt idx="1642">
                  <c:v>-47.720000000000013</c:v>
                </c:pt>
                <c:pt idx="1643">
                  <c:v>-45.35</c:v>
                </c:pt>
                <c:pt idx="1644">
                  <c:v>-45.35</c:v>
                </c:pt>
                <c:pt idx="1645">
                  <c:v>-45.35</c:v>
                </c:pt>
                <c:pt idx="1646">
                  <c:v>-45.35</c:v>
                </c:pt>
                <c:pt idx="1647">
                  <c:v>-45.35</c:v>
                </c:pt>
                <c:pt idx="1648">
                  <c:v>-45.35</c:v>
                </c:pt>
                <c:pt idx="1649">
                  <c:v>-43.24</c:v>
                </c:pt>
                <c:pt idx="1650">
                  <c:v>-43.24</c:v>
                </c:pt>
                <c:pt idx="1651">
                  <c:v>-43.24</c:v>
                </c:pt>
                <c:pt idx="1652">
                  <c:v>-43.24</c:v>
                </c:pt>
                <c:pt idx="1653">
                  <c:v>-41.33</c:v>
                </c:pt>
                <c:pt idx="1654">
                  <c:v>-41.33</c:v>
                </c:pt>
                <c:pt idx="1655">
                  <c:v>-41.33</c:v>
                </c:pt>
                <c:pt idx="1656">
                  <c:v>-41.33</c:v>
                </c:pt>
                <c:pt idx="1657">
                  <c:v>-41.33</c:v>
                </c:pt>
                <c:pt idx="1658">
                  <c:v>-39.58</c:v>
                </c:pt>
                <c:pt idx="1659">
                  <c:v>-39.58</c:v>
                </c:pt>
                <c:pt idx="1660">
                  <c:v>-39.58</c:v>
                </c:pt>
                <c:pt idx="1661">
                  <c:v>-39.58</c:v>
                </c:pt>
                <c:pt idx="1662">
                  <c:v>-37.97</c:v>
                </c:pt>
                <c:pt idx="1663">
                  <c:v>-37.97</c:v>
                </c:pt>
                <c:pt idx="1664">
                  <c:v>-37.97</c:v>
                </c:pt>
                <c:pt idx="1665">
                  <c:v>-37.97</c:v>
                </c:pt>
                <c:pt idx="1666">
                  <c:v>-36.46</c:v>
                </c:pt>
                <c:pt idx="1667">
                  <c:v>-36.46</c:v>
                </c:pt>
                <c:pt idx="1668">
                  <c:v>-36.46</c:v>
                </c:pt>
                <c:pt idx="1669">
                  <c:v>-36.46</c:v>
                </c:pt>
                <c:pt idx="1670">
                  <c:v>-36.46</c:v>
                </c:pt>
                <c:pt idx="1671">
                  <c:v>-35.06</c:v>
                </c:pt>
                <c:pt idx="1672">
                  <c:v>-35.06</c:v>
                </c:pt>
                <c:pt idx="1673">
                  <c:v>-35.06</c:v>
                </c:pt>
                <c:pt idx="1674">
                  <c:v>-35.06</c:v>
                </c:pt>
                <c:pt idx="1675">
                  <c:v>-33.730000000000011</c:v>
                </c:pt>
                <c:pt idx="1676">
                  <c:v>-33.730000000000011</c:v>
                </c:pt>
                <c:pt idx="1677">
                  <c:v>-33.730000000000011</c:v>
                </c:pt>
                <c:pt idx="1678">
                  <c:v>-32.480000000000004</c:v>
                </c:pt>
                <c:pt idx="1679">
                  <c:v>-32.480000000000004</c:v>
                </c:pt>
                <c:pt idx="1680">
                  <c:v>-32.480000000000004</c:v>
                </c:pt>
                <c:pt idx="1681">
                  <c:v>-32.480000000000004</c:v>
                </c:pt>
                <c:pt idx="1682">
                  <c:v>-32.480000000000004</c:v>
                </c:pt>
                <c:pt idx="1683">
                  <c:v>-31.3</c:v>
                </c:pt>
                <c:pt idx="1684">
                  <c:v>-31.3</c:v>
                </c:pt>
                <c:pt idx="1685">
                  <c:v>-31.3</c:v>
                </c:pt>
                <c:pt idx="1686">
                  <c:v>-30.17</c:v>
                </c:pt>
                <c:pt idx="1687">
                  <c:v>-30.17</c:v>
                </c:pt>
                <c:pt idx="1688">
                  <c:v>-30.17</c:v>
                </c:pt>
                <c:pt idx="1689">
                  <c:v>-30.17</c:v>
                </c:pt>
                <c:pt idx="1690">
                  <c:v>-29.09</c:v>
                </c:pt>
                <c:pt idx="1691">
                  <c:v>-29.09</c:v>
                </c:pt>
                <c:pt idx="1692">
                  <c:v>-29.09</c:v>
                </c:pt>
                <c:pt idx="1693">
                  <c:v>-28.05</c:v>
                </c:pt>
                <c:pt idx="1694">
                  <c:v>-28.05</c:v>
                </c:pt>
                <c:pt idx="1695">
                  <c:v>-28.05</c:v>
                </c:pt>
                <c:pt idx="1696">
                  <c:v>-27.06</c:v>
                </c:pt>
                <c:pt idx="1697">
                  <c:v>-27.06</c:v>
                </c:pt>
                <c:pt idx="1698">
                  <c:v>-27.06</c:v>
                </c:pt>
                <c:pt idx="1699">
                  <c:v>-26.110000000000021</c:v>
                </c:pt>
                <c:pt idx="1700">
                  <c:v>-26.110000000000021</c:v>
                </c:pt>
                <c:pt idx="1701">
                  <c:v>-26.110000000000021</c:v>
                </c:pt>
                <c:pt idx="1702">
                  <c:v>-25.19</c:v>
                </c:pt>
                <c:pt idx="1703">
                  <c:v>-25.19</c:v>
                </c:pt>
                <c:pt idx="1704">
                  <c:v>-25.19</c:v>
                </c:pt>
                <c:pt idx="1705">
                  <c:v>-24.3</c:v>
                </c:pt>
                <c:pt idx="1706">
                  <c:v>-24.3</c:v>
                </c:pt>
                <c:pt idx="1707">
                  <c:v>-24.3</c:v>
                </c:pt>
                <c:pt idx="1708">
                  <c:v>-23.439999999999987</c:v>
                </c:pt>
                <c:pt idx="1709">
                  <c:v>-23.439999999999987</c:v>
                </c:pt>
                <c:pt idx="1710">
                  <c:v>-22.6</c:v>
                </c:pt>
                <c:pt idx="1711">
                  <c:v>-22.6</c:v>
                </c:pt>
                <c:pt idx="1712">
                  <c:v>-22.6</c:v>
                </c:pt>
                <c:pt idx="1713">
                  <c:v>-21.79</c:v>
                </c:pt>
                <c:pt idx="1714">
                  <c:v>-21.79</c:v>
                </c:pt>
                <c:pt idx="1715">
                  <c:v>-21</c:v>
                </c:pt>
                <c:pt idx="1716">
                  <c:v>-21</c:v>
                </c:pt>
                <c:pt idx="1717">
                  <c:v>-20.239999999999988</c:v>
                </c:pt>
                <c:pt idx="1718">
                  <c:v>-20.239999999999988</c:v>
                </c:pt>
                <c:pt idx="1719">
                  <c:v>-19.48999999999997</c:v>
                </c:pt>
                <c:pt idx="1720">
                  <c:v>-19.48999999999997</c:v>
                </c:pt>
                <c:pt idx="1721">
                  <c:v>-18.760000000000002</c:v>
                </c:pt>
                <c:pt idx="1722">
                  <c:v>-18.760000000000002</c:v>
                </c:pt>
                <c:pt idx="1723">
                  <c:v>-18.760000000000002</c:v>
                </c:pt>
                <c:pt idx="1724">
                  <c:v>-18.05</c:v>
                </c:pt>
                <c:pt idx="1725">
                  <c:v>-18.05</c:v>
                </c:pt>
                <c:pt idx="1726">
                  <c:v>-17.36</c:v>
                </c:pt>
                <c:pt idx="1727">
                  <c:v>-17.36</c:v>
                </c:pt>
                <c:pt idx="1728">
                  <c:v>-17.36</c:v>
                </c:pt>
                <c:pt idx="1729">
                  <c:v>-16.68</c:v>
                </c:pt>
                <c:pt idx="1730">
                  <c:v>-16.68</c:v>
                </c:pt>
                <c:pt idx="1731">
                  <c:v>-16.68</c:v>
                </c:pt>
                <c:pt idx="1732">
                  <c:v>-16.02</c:v>
                </c:pt>
                <c:pt idx="1733">
                  <c:v>-16.02</c:v>
                </c:pt>
                <c:pt idx="1734">
                  <c:v>-15.36000000000001</c:v>
                </c:pt>
                <c:pt idx="1735">
                  <c:v>-15.36000000000001</c:v>
                </c:pt>
                <c:pt idx="1736">
                  <c:v>-14.73</c:v>
                </c:pt>
                <c:pt idx="1737">
                  <c:v>-14.73</c:v>
                </c:pt>
                <c:pt idx="1738">
                  <c:v>-14.1</c:v>
                </c:pt>
                <c:pt idx="1739">
                  <c:v>-14.1</c:v>
                </c:pt>
                <c:pt idx="1740">
                  <c:v>-13.49</c:v>
                </c:pt>
                <c:pt idx="1741">
                  <c:v>-13.49</c:v>
                </c:pt>
                <c:pt idx="1742">
                  <c:v>-12.88</c:v>
                </c:pt>
                <c:pt idx="1743">
                  <c:v>-12.88</c:v>
                </c:pt>
                <c:pt idx="1744">
                  <c:v>-12.29</c:v>
                </c:pt>
                <c:pt idx="1745">
                  <c:v>-12.29</c:v>
                </c:pt>
                <c:pt idx="1746">
                  <c:v>-11.7</c:v>
                </c:pt>
                <c:pt idx="1747">
                  <c:v>-11.7</c:v>
                </c:pt>
                <c:pt idx="1748">
                  <c:v>-11.13</c:v>
                </c:pt>
                <c:pt idx="1749">
                  <c:v>-11.13</c:v>
                </c:pt>
                <c:pt idx="1750">
                  <c:v>-10.56</c:v>
                </c:pt>
                <c:pt idx="1751">
                  <c:v>-10.56</c:v>
                </c:pt>
                <c:pt idx="1752">
                  <c:v>-10.01</c:v>
                </c:pt>
                <c:pt idx="1753">
                  <c:v>-10.01</c:v>
                </c:pt>
                <c:pt idx="1754">
                  <c:v>-9.4600000000000026</c:v>
                </c:pt>
                <c:pt idx="1755">
                  <c:v>-9.4600000000000026</c:v>
                </c:pt>
                <c:pt idx="1756">
                  <c:v>-9.4600000000000026</c:v>
                </c:pt>
                <c:pt idx="1757">
                  <c:v>-8.91</c:v>
                </c:pt>
                <c:pt idx="1758">
                  <c:v>-8.91</c:v>
                </c:pt>
                <c:pt idx="1759">
                  <c:v>-8.3800000000000008</c:v>
                </c:pt>
                <c:pt idx="1760">
                  <c:v>-8.3800000000000008</c:v>
                </c:pt>
                <c:pt idx="1761">
                  <c:v>-7.85</c:v>
                </c:pt>
                <c:pt idx="1762">
                  <c:v>-7.85</c:v>
                </c:pt>
                <c:pt idx="1763">
                  <c:v>-7.85</c:v>
                </c:pt>
                <c:pt idx="1764">
                  <c:v>-7.33</c:v>
                </c:pt>
                <c:pt idx="1765">
                  <c:v>-7.33</c:v>
                </c:pt>
                <c:pt idx="1766">
                  <c:v>-6.8199999999999985</c:v>
                </c:pt>
                <c:pt idx="1767">
                  <c:v>-6.8199999999999985</c:v>
                </c:pt>
                <c:pt idx="1768">
                  <c:v>-6.31</c:v>
                </c:pt>
                <c:pt idx="1769">
                  <c:v>-6.31</c:v>
                </c:pt>
                <c:pt idx="1770">
                  <c:v>-5.81</c:v>
                </c:pt>
                <c:pt idx="1771">
                  <c:v>-5.81</c:v>
                </c:pt>
                <c:pt idx="1772">
                  <c:v>-5.31</c:v>
                </c:pt>
                <c:pt idx="1773">
                  <c:v>-4.8199999999999985</c:v>
                </c:pt>
                <c:pt idx="1774">
                  <c:v>-4.8199999999999985</c:v>
                </c:pt>
                <c:pt idx="1775">
                  <c:v>-4.33</c:v>
                </c:pt>
                <c:pt idx="1776">
                  <c:v>-4.33</c:v>
                </c:pt>
                <c:pt idx="1777">
                  <c:v>-3.8499999999999988</c:v>
                </c:pt>
                <c:pt idx="1778">
                  <c:v>-3.8499999999999988</c:v>
                </c:pt>
                <c:pt idx="1779">
                  <c:v>-3.3699999999999997</c:v>
                </c:pt>
                <c:pt idx="1780">
                  <c:v>-3.3699999999999997</c:v>
                </c:pt>
                <c:pt idx="1781">
                  <c:v>-2.9</c:v>
                </c:pt>
                <c:pt idx="1782">
                  <c:v>-2.9</c:v>
                </c:pt>
                <c:pt idx="1783">
                  <c:v>-2.44</c:v>
                </c:pt>
                <c:pt idx="1784">
                  <c:v>-2.44</c:v>
                </c:pt>
                <c:pt idx="1785">
                  <c:v>-1.9700000000000013</c:v>
                </c:pt>
                <c:pt idx="1786">
                  <c:v>-1.9700000000000013</c:v>
                </c:pt>
                <c:pt idx="1787">
                  <c:v>-1.9700000000000013</c:v>
                </c:pt>
                <c:pt idx="1788">
                  <c:v>-1.51</c:v>
                </c:pt>
                <c:pt idx="1789">
                  <c:v>-1.06</c:v>
                </c:pt>
                <c:pt idx="1790">
                  <c:v>-1.06</c:v>
                </c:pt>
                <c:pt idx="1791">
                  <c:v>-0.61000000000000065</c:v>
                </c:pt>
                <c:pt idx="1792">
                  <c:v>-0.61000000000000065</c:v>
                </c:pt>
                <c:pt idx="1793">
                  <c:v>-0.61000000000000065</c:v>
                </c:pt>
                <c:pt idx="1794">
                  <c:v>-0.16</c:v>
                </c:pt>
                <c:pt idx="1795">
                  <c:v>-0.16</c:v>
                </c:pt>
                <c:pt idx="1796">
                  <c:v>-0.16</c:v>
                </c:pt>
                <c:pt idx="1797">
                  <c:v>0.29000000000000031</c:v>
                </c:pt>
                <c:pt idx="1798">
                  <c:v>0.29000000000000031</c:v>
                </c:pt>
                <c:pt idx="1799">
                  <c:v>0.29000000000000031</c:v>
                </c:pt>
                <c:pt idx="1800">
                  <c:v>0.73000000000000065</c:v>
                </c:pt>
                <c:pt idx="1801">
                  <c:v>0.73000000000000065</c:v>
                </c:pt>
                <c:pt idx="1802">
                  <c:v>1.1700000000000013</c:v>
                </c:pt>
                <c:pt idx="1803">
                  <c:v>1.1700000000000013</c:v>
                </c:pt>
                <c:pt idx="1804">
                  <c:v>1.1700000000000013</c:v>
                </c:pt>
                <c:pt idx="1805">
                  <c:v>1.6</c:v>
                </c:pt>
                <c:pt idx="1806">
                  <c:v>1.6</c:v>
                </c:pt>
                <c:pt idx="1807">
                  <c:v>2.0299999999999998</c:v>
                </c:pt>
                <c:pt idx="1808">
                  <c:v>2.0299999999999998</c:v>
                </c:pt>
                <c:pt idx="1809">
                  <c:v>2.46</c:v>
                </c:pt>
                <c:pt idx="1810">
                  <c:v>2.8899999999999997</c:v>
                </c:pt>
                <c:pt idx="1811">
                  <c:v>2.8899999999999997</c:v>
                </c:pt>
                <c:pt idx="1812">
                  <c:v>2.8899999999999997</c:v>
                </c:pt>
                <c:pt idx="1813">
                  <c:v>3.3099999999999987</c:v>
                </c:pt>
                <c:pt idx="1814">
                  <c:v>3.3099999999999987</c:v>
                </c:pt>
                <c:pt idx="1815">
                  <c:v>3.74</c:v>
                </c:pt>
                <c:pt idx="1816">
                  <c:v>3.74</c:v>
                </c:pt>
                <c:pt idx="1817">
                  <c:v>4.1499999999999995</c:v>
                </c:pt>
                <c:pt idx="1818">
                  <c:v>4.1499999999999995</c:v>
                </c:pt>
                <c:pt idx="1819">
                  <c:v>4.57</c:v>
                </c:pt>
                <c:pt idx="1820">
                  <c:v>4.57</c:v>
                </c:pt>
                <c:pt idx="1821">
                  <c:v>4.99</c:v>
                </c:pt>
                <c:pt idx="1822">
                  <c:v>4.99</c:v>
                </c:pt>
                <c:pt idx="1823">
                  <c:v>5.4</c:v>
                </c:pt>
                <c:pt idx="1824">
                  <c:v>5.4</c:v>
                </c:pt>
                <c:pt idx="1825">
                  <c:v>5.81</c:v>
                </c:pt>
                <c:pt idx="1826">
                  <c:v>5.81</c:v>
                </c:pt>
                <c:pt idx="1827">
                  <c:v>6.22</c:v>
                </c:pt>
                <c:pt idx="1828">
                  <c:v>6.22</c:v>
                </c:pt>
                <c:pt idx="1829">
                  <c:v>6.22</c:v>
                </c:pt>
                <c:pt idx="1830">
                  <c:v>6.6199999999999966</c:v>
                </c:pt>
                <c:pt idx="1831">
                  <c:v>6.6199999999999966</c:v>
                </c:pt>
                <c:pt idx="1832">
                  <c:v>7.03</c:v>
                </c:pt>
                <c:pt idx="1833">
                  <c:v>7.03</c:v>
                </c:pt>
                <c:pt idx="1834">
                  <c:v>7.4300000000000024</c:v>
                </c:pt>
                <c:pt idx="1835">
                  <c:v>7.4300000000000024</c:v>
                </c:pt>
                <c:pt idx="1836">
                  <c:v>7.4300000000000024</c:v>
                </c:pt>
                <c:pt idx="1837">
                  <c:v>7.83</c:v>
                </c:pt>
                <c:pt idx="1838">
                  <c:v>7.83</c:v>
                </c:pt>
                <c:pt idx="1839">
                  <c:v>7.83</c:v>
                </c:pt>
                <c:pt idx="1840">
                  <c:v>8.23</c:v>
                </c:pt>
                <c:pt idx="1841">
                  <c:v>8.23</c:v>
                </c:pt>
                <c:pt idx="1842">
                  <c:v>8.6300000000000008</c:v>
                </c:pt>
                <c:pt idx="1843">
                  <c:v>8.6300000000000008</c:v>
                </c:pt>
                <c:pt idx="1844">
                  <c:v>9.0300000000000011</c:v>
                </c:pt>
                <c:pt idx="1845">
                  <c:v>9.0300000000000011</c:v>
                </c:pt>
                <c:pt idx="1846">
                  <c:v>9.42</c:v>
                </c:pt>
                <c:pt idx="1847">
                  <c:v>9.42</c:v>
                </c:pt>
                <c:pt idx="1848">
                  <c:v>9.82</c:v>
                </c:pt>
                <c:pt idx="1849">
                  <c:v>9.82</c:v>
                </c:pt>
                <c:pt idx="1850">
                  <c:v>9.82</c:v>
                </c:pt>
                <c:pt idx="1851">
                  <c:v>10.210000000000001</c:v>
                </c:pt>
                <c:pt idx="1852">
                  <c:v>10.210000000000001</c:v>
                </c:pt>
                <c:pt idx="1853">
                  <c:v>9.82</c:v>
                </c:pt>
                <c:pt idx="1854">
                  <c:v>9.82</c:v>
                </c:pt>
                <c:pt idx="1855">
                  <c:v>10.210000000000001</c:v>
                </c:pt>
                <c:pt idx="1856">
                  <c:v>10.210000000000001</c:v>
                </c:pt>
                <c:pt idx="1857">
                  <c:v>10.210000000000001</c:v>
                </c:pt>
                <c:pt idx="1858">
                  <c:v>9.82</c:v>
                </c:pt>
                <c:pt idx="1859">
                  <c:v>9.82</c:v>
                </c:pt>
                <c:pt idx="1860">
                  <c:v>9.82</c:v>
                </c:pt>
                <c:pt idx="1861">
                  <c:v>9.82</c:v>
                </c:pt>
                <c:pt idx="1862">
                  <c:v>9.82</c:v>
                </c:pt>
                <c:pt idx="1863">
                  <c:v>9.42</c:v>
                </c:pt>
                <c:pt idx="1864">
                  <c:v>9.42</c:v>
                </c:pt>
                <c:pt idx="1865">
                  <c:v>9.42</c:v>
                </c:pt>
                <c:pt idx="1866">
                  <c:v>9.42</c:v>
                </c:pt>
                <c:pt idx="1867">
                  <c:v>9.42</c:v>
                </c:pt>
                <c:pt idx="1868">
                  <c:v>9.0300000000000011</c:v>
                </c:pt>
                <c:pt idx="1869">
                  <c:v>9.0300000000000011</c:v>
                </c:pt>
                <c:pt idx="1870">
                  <c:v>8.6300000000000008</c:v>
                </c:pt>
                <c:pt idx="1871">
                  <c:v>8.23</c:v>
                </c:pt>
                <c:pt idx="1872">
                  <c:v>8.23</c:v>
                </c:pt>
                <c:pt idx="1873">
                  <c:v>8.23</c:v>
                </c:pt>
                <c:pt idx="1874">
                  <c:v>7.83</c:v>
                </c:pt>
                <c:pt idx="1875">
                  <c:v>7.83</c:v>
                </c:pt>
                <c:pt idx="1876">
                  <c:v>7.83</c:v>
                </c:pt>
                <c:pt idx="1877">
                  <c:v>7.83</c:v>
                </c:pt>
                <c:pt idx="1878">
                  <c:v>8.23</c:v>
                </c:pt>
                <c:pt idx="1879">
                  <c:v>8.23</c:v>
                </c:pt>
                <c:pt idx="1880">
                  <c:v>8.23</c:v>
                </c:pt>
                <c:pt idx="1881">
                  <c:v>8.23</c:v>
                </c:pt>
                <c:pt idx="1882">
                  <c:v>8.23</c:v>
                </c:pt>
                <c:pt idx="1883">
                  <c:v>8.23</c:v>
                </c:pt>
                <c:pt idx="1884">
                  <c:v>8.23</c:v>
                </c:pt>
                <c:pt idx="1885">
                  <c:v>8.23</c:v>
                </c:pt>
                <c:pt idx="1886">
                  <c:v>8.23</c:v>
                </c:pt>
                <c:pt idx="1887">
                  <c:v>8.23</c:v>
                </c:pt>
                <c:pt idx="1888">
                  <c:v>8.23</c:v>
                </c:pt>
                <c:pt idx="1889">
                  <c:v>8.23</c:v>
                </c:pt>
                <c:pt idx="1890">
                  <c:v>8.23</c:v>
                </c:pt>
                <c:pt idx="1891">
                  <c:v>8.23</c:v>
                </c:pt>
                <c:pt idx="1892">
                  <c:v>8.23</c:v>
                </c:pt>
                <c:pt idx="1893">
                  <c:v>8.23</c:v>
                </c:pt>
                <c:pt idx="1894">
                  <c:v>8.23</c:v>
                </c:pt>
                <c:pt idx="1895">
                  <c:v>8.23</c:v>
                </c:pt>
                <c:pt idx="1896">
                  <c:v>8.23</c:v>
                </c:pt>
                <c:pt idx="1897">
                  <c:v>8.23</c:v>
                </c:pt>
                <c:pt idx="1898">
                  <c:v>8.23</c:v>
                </c:pt>
                <c:pt idx="1899">
                  <c:v>8.23</c:v>
                </c:pt>
                <c:pt idx="1900">
                  <c:v>8.23</c:v>
                </c:pt>
                <c:pt idx="1901">
                  <c:v>8.23</c:v>
                </c:pt>
                <c:pt idx="1902">
                  <c:v>8.23</c:v>
                </c:pt>
                <c:pt idx="1903">
                  <c:v>7.83</c:v>
                </c:pt>
                <c:pt idx="1904">
                  <c:v>7.83</c:v>
                </c:pt>
                <c:pt idx="1905">
                  <c:v>7.83</c:v>
                </c:pt>
                <c:pt idx="1906">
                  <c:v>7.83</c:v>
                </c:pt>
                <c:pt idx="1907">
                  <c:v>7.83</c:v>
                </c:pt>
                <c:pt idx="1908">
                  <c:v>7.83</c:v>
                </c:pt>
                <c:pt idx="1909">
                  <c:v>7.83</c:v>
                </c:pt>
                <c:pt idx="1910">
                  <c:v>7.83</c:v>
                </c:pt>
                <c:pt idx="1911">
                  <c:v>7.83</c:v>
                </c:pt>
                <c:pt idx="1912">
                  <c:v>7.83</c:v>
                </c:pt>
                <c:pt idx="1913">
                  <c:v>7.83</c:v>
                </c:pt>
                <c:pt idx="1914">
                  <c:v>7.83</c:v>
                </c:pt>
                <c:pt idx="1915">
                  <c:v>7.83</c:v>
                </c:pt>
                <c:pt idx="1916">
                  <c:v>7.83</c:v>
                </c:pt>
                <c:pt idx="1917">
                  <c:v>7.83</c:v>
                </c:pt>
                <c:pt idx="1918">
                  <c:v>7.83</c:v>
                </c:pt>
                <c:pt idx="1919">
                  <c:v>7.83</c:v>
                </c:pt>
                <c:pt idx="1920">
                  <c:v>7.83</c:v>
                </c:pt>
                <c:pt idx="1921">
                  <c:v>7.4300000000000024</c:v>
                </c:pt>
                <c:pt idx="1922">
                  <c:v>7.4300000000000024</c:v>
                </c:pt>
                <c:pt idx="1923">
                  <c:v>7.4300000000000024</c:v>
                </c:pt>
                <c:pt idx="1924">
                  <c:v>7.4300000000000024</c:v>
                </c:pt>
                <c:pt idx="1925">
                  <c:v>7.4300000000000024</c:v>
                </c:pt>
                <c:pt idx="1926">
                  <c:v>7.4300000000000024</c:v>
                </c:pt>
                <c:pt idx="1927">
                  <c:v>7.4300000000000024</c:v>
                </c:pt>
                <c:pt idx="1928">
                  <c:v>7.4300000000000024</c:v>
                </c:pt>
                <c:pt idx="1929">
                  <c:v>7.4300000000000024</c:v>
                </c:pt>
                <c:pt idx="1930">
                  <c:v>7.4300000000000024</c:v>
                </c:pt>
                <c:pt idx="1931">
                  <c:v>7.4300000000000024</c:v>
                </c:pt>
                <c:pt idx="1932">
                  <c:v>7.4300000000000024</c:v>
                </c:pt>
                <c:pt idx="1933">
                  <c:v>7.4300000000000024</c:v>
                </c:pt>
                <c:pt idx="1934">
                  <c:v>7.4300000000000024</c:v>
                </c:pt>
                <c:pt idx="1935">
                  <c:v>7.4300000000000024</c:v>
                </c:pt>
                <c:pt idx="1936">
                  <c:v>7.4300000000000024</c:v>
                </c:pt>
                <c:pt idx="1937">
                  <c:v>7.4300000000000024</c:v>
                </c:pt>
                <c:pt idx="1938">
                  <c:v>7.83</c:v>
                </c:pt>
                <c:pt idx="1939">
                  <c:v>7.83</c:v>
                </c:pt>
                <c:pt idx="1940">
                  <c:v>7.83</c:v>
                </c:pt>
                <c:pt idx="1941">
                  <c:v>7.83</c:v>
                </c:pt>
                <c:pt idx="1942">
                  <c:v>7.83</c:v>
                </c:pt>
                <c:pt idx="1943">
                  <c:v>7.83</c:v>
                </c:pt>
                <c:pt idx="1944">
                  <c:v>7.83</c:v>
                </c:pt>
                <c:pt idx="1945">
                  <c:v>7.83</c:v>
                </c:pt>
                <c:pt idx="1946">
                  <c:v>7.83</c:v>
                </c:pt>
                <c:pt idx="1947">
                  <c:v>7.83</c:v>
                </c:pt>
                <c:pt idx="1948">
                  <c:v>7.83</c:v>
                </c:pt>
                <c:pt idx="1949">
                  <c:v>7.83</c:v>
                </c:pt>
                <c:pt idx="1950">
                  <c:v>7.83</c:v>
                </c:pt>
                <c:pt idx="1951">
                  <c:v>7.83</c:v>
                </c:pt>
                <c:pt idx="1952">
                  <c:v>7.83</c:v>
                </c:pt>
                <c:pt idx="1953">
                  <c:v>7.83</c:v>
                </c:pt>
                <c:pt idx="1954">
                  <c:v>7.83</c:v>
                </c:pt>
                <c:pt idx="1955">
                  <c:v>7.83</c:v>
                </c:pt>
                <c:pt idx="1956">
                  <c:v>7.83</c:v>
                </c:pt>
                <c:pt idx="1957">
                  <c:v>7.83</c:v>
                </c:pt>
                <c:pt idx="1958">
                  <c:v>7.83</c:v>
                </c:pt>
                <c:pt idx="1959">
                  <c:v>7.83</c:v>
                </c:pt>
                <c:pt idx="1960">
                  <c:v>7.83</c:v>
                </c:pt>
                <c:pt idx="1961">
                  <c:v>7.83</c:v>
                </c:pt>
                <c:pt idx="1962">
                  <c:v>7.83</c:v>
                </c:pt>
                <c:pt idx="1963">
                  <c:v>7.83</c:v>
                </c:pt>
                <c:pt idx="1964">
                  <c:v>7.83</c:v>
                </c:pt>
                <c:pt idx="1965">
                  <c:v>7.83</c:v>
                </c:pt>
                <c:pt idx="1966">
                  <c:v>7.83</c:v>
                </c:pt>
                <c:pt idx="1967">
                  <c:v>7.83</c:v>
                </c:pt>
                <c:pt idx="1968">
                  <c:v>7.83</c:v>
                </c:pt>
                <c:pt idx="1969">
                  <c:v>7.83</c:v>
                </c:pt>
                <c:pt idx="1970">
                  <c:v>7.83</c:v>
                </c:pt>
                <c:pt idx="1971">
                  <c:v>7.83</c:v>
                </c:pt>
                <c:pt idx="1972">
                  <c:v>7.83</c:v>
                </c:pt>
                <c:pt idx="1973">
                  <c:v>7.83</c:v>
                </c:pt>
                <c:pt idx="1974">
                  <c:v>7.83</c:v>
                </c:pt>
                <c:pt idx="1975">
                  <c:v>7.83</c:v>
                </c:pt>
                <c:pt idx="1976">
                  <c:v>8.23</c:v>
                </c:pt>
                <c:pt idx="1977">
                  <c:v>8.23</c:v>
                </c:pt>
                <c:pt idx="1978">
                  <c:v>7.83</c:v>
                </c:pt>
                <c:pt idx="1979">
                  <c:v>7.83</c:v>
                </c:pt>
                <c:pt idx="1980">
                  <c:v>7.83</c:v>
                </c:pt>
                <c:pt idx="1981">
                  <c:v>7.83</c:v>
                </c:pt>
                <c:pt idx="1982">
                  <c:v>7.83</c:v>
                </c:pt>
                <c:pt idx="1983">
                  <c:v>7.83</c:v>
                </c:pt>
                <c:pt idx="1984">
                  <c:v>7.83</c:v>
                </c:pt>
                <c:pt idx="1985">
                  <c:v>8.23</c:v>
                </c:pt>
                <c:pt idx="1986">
                  <c:v>8.23</c:v>
                </c:pt>
                <c:pt idx="1987">
                  <c:v>8.23</c:v>
                </c:pt>
                <c:pt idx="1988">
                  <c:v>8.23</c:v>
                </c:pt>
                <c:pt idx="1989">
                  <c:v>8.6300000000000008</c:v>
                </c:pt>
                <c:pt idx="1990">
                  <c:v>9.0300000000000011</c:v>
                </c:pt>
                <c:pt idx="1991">
                  <c:v>9.0300000000000011</c:v>
                </c:pt>
                <c:pt idx="1992">
                  <c:v>9.0300000000000011</c:v>
                </c:pt>
                <c:pt idx="1993">
                  <c:v>9.0300000000000011</c:v>
                </c:pt>
                <c:pt idx="1994">
                  <c:v>8.6300000000000008</c:v>
                </c:pt>
                <c:pt idx="1995">
                  <c:v>8.6300000000000008</c:v>
                </c:pt>
                <c:pt idx="1996">
                  <c:v>8.6300000000000008</c:v>
                </c:pt>
                <c:pt idx="1997">
                  <c:v>10.210000000000001</c:v>
                </c:pt>
                <c:pt idx="1998">
                  <c:v>10.210000000000001</c:v>
                </c:pt>
                <c:pt idx="1999">
                  <c:v>9.82</c:v>
                </c:pt>
                <c:pt idx="2000">
                  <c:v>9.82</c:v>
                </c:pt>
                <c:pt idx="2001">
                  <c:v>9.82</c:v>
                </c:pt>
                <c:pt idx="2002">
                  <c:v>9.42</c:v>
                </c:pt>
                <c:pt idx="2003">
                  <c:v>9.42</c:v>
                </c:pt>
                <c:pt idx="2004">
                  <c:v>9.42</c:v>
                </c:pt>
                <c:pt idx="2005">
                  <c:v>9.0300000000000011</c:v>
                </c:pt>
                <c:pt idx="2006">
                  <c:v>9.0300000000000011</c:v>
                </c:pt>
                <c:pt idx="2007">
                  <c:v>9.0300000000000011</c:v>
                </c:pt>
                <c:pt idx="2008">
                  <c:v>9.0300000000000011</c:v>
                </c:pt>
                <c:pt idx="2009">
                  <c:v>9.0300000000000011</c:v>
                </c:pt>
                <c:pt idx="2010">
                  <c:v>9.0300000000000011</c:v>
                </c:pt>
                <c:pt idx="2011">
                  <c:v>9.0300000000000011</c:v>
                </c:pt>
                <c:pt idx="2012">
                  <c:v>8.6300000000000008</c:v>
                </c:pt>
                <c:pt idx="2013">
                  <c:v>8.6300000000000008</c:v>
                </c:pt>
                <c:pt idx="2014">
                  <c:v>8.6300000000000008</c:v>
                </c:pt>
                <c:pt idx="2015">
                  <c:v>8.6300000000000008</c:v>
                </c:pt>
                <c:pt idx="2016">
                  <c:v>8.6300000000000008</c:v>
                </c:pt>
                <c:pt idx="2017">
                  <c:v>8.23</c:v>
                </c:pt>
                <c:pt idx="2018">
                  <c:v>8.23</c:v>
                </c:pt>
                <c:pt idx="2019">
                  <c:v>8.23</c:v>
                </c:pt>
                <c:pt idx="2020">
                  <c:v>8.23</c:v>
                </c:pt>
                <c:pt idx="2021">
                  <c:v>8.23</c:v>
                </c:pt>
                <c:pt idx="2022">
                  <c:v>8.23</c:v>
                </c:pt>
                <c:pt idx="2023">
                  <c:v>8.23</c:v>
                </c:pt>
                <c:pt idx="2024">
                  <c:v>8.23</c:v>
                </c:pt>
                <c:pt idx="2025">
                  <c:v>7.83</c:v>
                </c:pt>
                <c:pt idx="2026">
                  <c:v>7.83</c:v>
                </c:pt>
                <c:pt idx="2027">
                  <c:v>7.83</c:v>
                </c:pt>
                <c:pt idx="2028">
                  <c:v>7.83</c:v>
                </c:pt>
                <c:pt idx="2029">
                  <c:v>7.83</c:v>
                </c:pt>
                <c:pt idx="2030">
                  <c:v>7.83</c:v>
                </c:pt>
                <c:pt idx="2031">
                  <c:v>7.83</c:v>
                </c:pt>
                <c:pt idx="2032">
                  <c:v>7.83</c:v>
                </c:pt>
                <c:pt idx="2033">
                  <c:v>7.83</c:v>
                </c:pt>
                <c:pt idx="2034">
                  <c:v>7.83</c:v>
                </c:pt>
                <c:pt idx="2035">
                  <c:v>7.4300000000000024</c:v>
                </c:pt>
                <c:pt idx="2036">
                  <c:v>7.4300000000000024</c:v>
                </c:pt>
                <c:pt idx="2037">
                  <c:v>7.4300000000000024</c:v>
                </c:pt>
                <c:pt idx="2038">
                  <c:v>7.4300000000000024</c:v>
                </c:pt>
                <c:pt idx="2039">
                  <c:v>7.4300000000000024</c:v>
                </c:pt>
                <c:pt idx="2040">
                  <c:v>7.4300000000000024</c:v>
                </c:pt>
                <c:pt idx="2041">
                  <c:v>7.4300000000000024</c:v>
                </c:pt>
                <c:pt idx="2042">
                  <c:v>7.4300000000000024</c:v>
                </c:pt>
                <c:pt idx="2043">
                  <c:v>7.4300000000000024</c:v>
                </c:pt>
                <c:pt idx="2044">
                  <c:v>7.4300000000000024</c:v>
                </c:pt>
                <c:pt idx="2045">
                  <c:v>7.4300000000000024</c:v>
                </c:pt>
                <c:pt idx="2046">
                  <c:v>7.4300000000000024</c:v>
                </c:pt>
                <c:pt idx="2047">
                  <c:v>7.03</c:v>
                </c:pt>
                <c:pt idx="2048">
                  <c:v>7.03</c:v>
                </c:pt>
                <c:pt idx="2049">
                  <c:v>7.03</c:v>
                </c:pt>
                <c:pt idx="2050">
                  <c:v>7.03</c:v>
                </c:pt>
                <c:pt idx="2051">
                  <c:v>7.03</c:v>
                </c:pt>
                <c:pt idx="2052">
                  <c:v>7.03</c:v>
                </c:pt>
                <c:pt idx="2053">
                  <c:v>7.03</c:v>
                </c:pt>
                <c:pt idx="2054">
                  <c:v>7.03</c:v>
                </c:pt>
                <c:pt idx="2055">
                  <c:v>7.03</c:v>
                </c:pt>
                <c:pt idx="2056">
                  <c:v>7.03</c:v>
                </c:pt>
                <c:pt idx="2057">
                  <c:v>7.03</c:v>
                </c:pt>
                <c:pt idx="2058">
                  <c:v>7.03</c:v>
                </c:pt>
                <c:pt idx="2059">
                  <c:v>7.03</c:v>
                </c:pt>
                <c:pt idx="2060">
                  <c:v>6.6199999999999966</c:v>
                </c:pt>
                <c:pt idx="2061">
                  <c:v>6.6199999999999966</c:v>
                </c:pt>
                <c:pt idx="2062">
                  <c:v>6.6199999999999966</c:v>
                </c:pt>
                <c:pt idx="2063">
                  <c:v>6.6199999999999966</c:v>
                </c:pt>
                <c:pt idx="2064">
                  <c:v>6.6199999999999966</c:v>
                </c:pt>
                <c:pt idx="2065">
                  <c:v>6.6199999999999966</c:v>
                </c:pt>
                <c:pt idx="2066">
                  <c:v>6.6199999999999966</c:v>
                </c:pt>
                <c:pt idx="2067">
                  <c:v>6.6199999999999966</c:v>
                </c:pt>
                <c:pt idx="2068">
                  <c:v>6.6199999999999966</c:v>
                </c:pt>
                <c:pt idx="2069">
                  <c:v>6.6199999999999966</c:v>
                </c:pt>
                <c:pt idx="2070">
                  <c:v>6.6199999999999966</c:v>
                </c:pt>
                <c:pt idx="2071">
                  <c:v>6.6199999999999966</c:v>
                </c:pt>
                <c:pt idx="2072">
                  <c:v>6.6199999999999966</c:v>
                </c:pt>
                <c:pt idx="2073">
                  <c:v>6.6199999999999966</c:v>
                </c:pt>
                <c:pt idx="2074">
                  <c:v>6.6199999999999966</c:v>
                </c:pt>
                <c:pt idx="2075">
                  <c:v>6.6199999999999966</c:v>
                </c:pt>
                <c:pt idx="2076">
                  <c:v>6.6199999999999966</c:v>
                </c:pt>
                <c:pt idx="2077">
                  <c:v>6.6199999999999966</c:v>
                </c:pt>
                <c:pt idx="2078">
                  <c:v>6.6199999999999966</c:v>
                </c:pt>
                <c:pt idx="2079">
                  <c:v>6.6199999999999966</c:v>
                </c:pt>
                <c:pt idx="2080">
                  <c:v>6.6199999999999966</c:v>
                </c:pt>
                <c:pt idx="2081">
                  <c:v>6.6199999999999966</c:v>
                </c:pt>
                <c:pt idx="2082">
                  <c:v>6.6199999999999966</c:v>
                </c:pt>
                <c:pt idx="2083">
                  <c:v>6.6199999999999966</c:v>
                </c:pt>
                <c:pt idx="2084">
                  <c:v>6.6199999999999966</c:v>
                </c:pt>
                <c:pt idx="2085">
                  <c:v>6.6199999999999966</c:v>
                </c:pt>
                <c:pt idx="2086">
                  <c:v>6.6199999999999966</c:v>
                </c:pt>
                <c:pt idx="2087">
                  <c:v>6.6199999999999966</c:v>
                </c:pt>
                <c:pt idx="2088">
                  <c:v>6.6199999999999966</c:v>
                </c:pt>
                <c:pt idx="2089">
                  <c:v>6.6199999999999966</c:v>
                </c:pt>
                <c:pt idx="2090">
                  <c:v>7.03</c:v>
                </c:pt>
                <c:pt idx="2091">
                  <c:v>7.03</c:v>
                </c:pt>
                <c:pt idx="2092">
                  <c:v>7.03</c:v>
                </c:pt>
                <c:pt idx="2093">
                  <c:v>7.03</c:v>
                </c:pt>
                <c:pt idx="2094">
                  <c:v>7.03</c:v>
                </c:pt>
                <c:pt idx="2095">
                  <c:v>7.03</c:v>
                </c:pt>
                <c:pt idx="2096">
                  <c:v>7.03</c:v>
                </c:pt>
                <c:pt idx="2097">
                  <c:v>7.03</c:v>
                </c:pt>
                <c:pt idx="2098">
                  <c:v>7.03</c:v>
                </c:pt>
                <c:pt idx="2099">
                  <c:v>6.6199999999999966</c:v>
                </c:pt>
                <c:pt idx="2100">
                  <c:v>7.03</c:v>
                </c:pt>
                <c:pt idx="2101">
                  <c:v>7.03</c:v>
                </c:pt>
                <c:pt idx="2102">
                  <c:v>7.03</c:v>
                </c:pt>
                <c:pt idx="2103">
                  <c:v>7.03</c:v>
                </c:pt>
                <c:pt idx="2104">
                  <c:v>7.03</c:v>
                </c:pt>
                <c:pt idx="2105">
                  <c:v>6.6199999999999966</c:v>
                </c:pt>
                <c:pt idx="2106">
                  <c:v>7.03</c:v>
                </c:pt>
                <c:pt idx="2107">
                  <c:v>7.03</c:v>
                </c:pt>
                <c:pt idx="2108">
                  <c:v>7.03</c:v>
                </c:pt>
                <c:pt idx="2109">
                  <c:v>6.6199999999999966</c:v>
                </c:pt>
                <c:pt idx="2110">
                  <c:v>6.6199999999999966</c:v>
                </c:pt>
                <c:pt idx="2111">
                  <c:v>6.6199999999999966</c:v>
                </c:pt>
                <c:pt idx="2112">
                  <c:v>6.6199999999999966</c:v>
                </c:pt>
                <c:pt idx="2113">
                  <c:v>6.6199999999999966</c:v>
                </c:pt>
                <c:pt idx="2114">
                  <c:v>6.6199999999999966</c:v>
                </c:pt>
                <c:pt idx="2115">
                  <c:v>6.6199999999999966</c:v>
                </c:pt>
                <c:pt idx="2116">
                  <c:v>6.6199999999999966</c:v>
                </c:pt>
                <c:pt idx="2117">
                  <c:v>6.6199999999999966</c:v>
                </c:pt>
                <c:pt idx="2118">
                  <c:v>6.6199999999999966</c:v>
                </c:pt>
                <c:pt idx="2119">
                  <c:v>7.03</c:v>
                </c:pt>
                <c:pt idx="2120">
                  <c:v>7.03</c:v>
                </c:pt>
                <c:pt idx="2121">
                  <c:v>7.03</c:v>
                </c:pt>
                <c:pt idx="2122">
                  <c:v>6.6199999999999966</c:v>
                </c:pt>
                <c:pt idx="2123">
                  <c:v>6.6199999999999966</c:v>
                </c:pt>
                <c:pt idx="2124">
                  <c:v>6.6199999999999966</c:v>
                </c:pt>
                <c:pt idx="2125">
                  <c:v>7.03</c:v>
                </c:pt>
                <c:pt idx="2126">
                  <c:v>7.03</c:v>
                </c:pt>
                <c:pt idx="2127">
                  <c:v>7.03</c:v>
                </c:pt>
                <c:pt idx="2128">
                  <c:v>7.03</c:v>
                </c:pt>
                <c:pt idx="2129">
                  <c:v>7.03</c:v>
                </c:pt>
                <c:pt idx="2130">
                  <c:v>7.03</c:v>
                </c:pt>
                <c:pt idx="2131">
                  <c:v>7.03</c:v>
                </c:pt>
                <c:pt idx="2132">
                  <c:v>7.4300000000000024</c:v>
                </c:pt>
                <c:pt idx="2133">
                  <c:v>7.4300000000000024</c:v>
                </c:pt>
                <c:pt idx="2134">
                  <c:v>7.83</c:v>
                </c:pt>
                <c:pt idx="2135">
                  <c:v>7.83</c:v>
                </c:pt>
                <c:pt idx="2136">
                  <c:v>8.23</c:v>
                </c:pt>
                <c:pt idx="2137">
                  <c:v>8.23</c:v>
                </c:pt>
                <c:pt idx="2138">
                  <c:v>8.6300000000000008</c:v>
                </c:pt>
                <c:pt idx="2139">
                  <c:v>8.6300000000000008</c:v>
                </c:pt>
                <c:pt idx="2140">
                  <c:v>9.0300000000000011</c:v>
                </c:pt>
                <c:pt idx="2141">
                  <c:v>9.0300000000000011</c:v>
                </c:pt>
                <c:pt idx="2142">
                  <c:v>9.42</c:v>
                </c:pt>
                <c:pt idx="2143">
                  <c:v>9.42</c:v>
                </c:pt>
                <c:pt idx="2144">
                  <c:v>9.42</c:v>
                </c:pt>
                <c:pt idx="2145">
                  <c:v>9.82</c:v>
                </c:pt>
                <c:pt idx="2146">
                  <c:v>9.82</c:v>
                </c:pt>
                <c:pt idx="2147">
                  <c:v>9.82</c:v>
                </c:pt>
                <c:pt idx="2148">
                  <c:v>10.210000000000001</c:v>
                </c:pt>
                <c:pt idx="2149">
                  <c:v>10.210000000000001</c:v>
                </c:pt>
                <c:pt idx="2150">
                  <c:v>10.6</c:v>
                </c:pt>
                <c:pt idx="2151">
                  <c:v>10.6</c:v>
                </c:pt>
                <c:pt idx="2152">
                  <c:v>10.6</c:v>
                </c:pt>
                <c:pt idx="2153">
                  <c:v>10.6</c:v>
                </c:pt>
                <c:pt idx="2154">
                  <c:v>10.99</c:v>
                </c:pt>
                <c:pt idx="2155">
                  <c:v>10.99</c:v>
                </c:pt>
                <c:pt idx="2156">
                  <c:v>10.99</c:v>
                </c:pt>
                <c:pt idx="2157">
                  <c:v>10.99</c:v>
                </c:pt>
                <c:pt idx="2158">
                  <c:v>10.99</c:v>
                </c:pt>
                <c:pt idx="2159">
                  <c:v>11.38</c:v>
                </c:pt>
                <c:pt idx="2160">
                  <c:v>11.38</c:v>
                </c:pt>
                <c:pt idx="2161">
                  <c:v>11.38</c:v>
                </c:pt>
                <c:pt idx="2162">
                  <c:v>11.38</c:v>
                </c:pt>
                <c:pt idx="2163">
                  <c:v>11.38</c:v>
                </c:pt>
                <c:pt idx="2164">
                  <c:v>11.38</c:v>
                </c:pt>
                <c:pt idx="2165">
                  <c:v>11.38</c:v>
                </c:pt>
                <c:pt idx="2166">
                  <c:v>11.38</c:v>
                </c:pt>
                <c:pt idx="2167">
                  <c:v>11.38</c:v>
                </c:pt>
                <c:pt idx="2168">
                  <c:v>11.38</c:v>
                </c:pt>
                <c:pt idx="2169">
                  <c:v>11.38</c:v>
                </c:pt>
                <c:pt idx="2170">
                  <c:v>11.38</c:v>
                </c:pt>
                <c:pt idx="2171">
                  <c:v>10.99</c:v>
                </c:pt>
                <c:pt idx="2172">
                  <c:v>10.99</c:v>
                </c:pt>
                <c:pt idx="2173">
                  <c:v>10.99</c:v>
                </c:pt>
                <c:pt idx="2174">
                  <c:v>10.99</c:v>
                </c:pt>
                <c:pt idx="2175">
                  <c:v>10.99</c:v>
                </c:pt>
                <c:pt idx="2176">
                  <c:v>10.99</c:v>
                </c:pt>
                <c:pt idx="2177">
                  <c:v>10.99</c:v>
                </c:pt>
                <c:pt idx="2178">
                  <c:v>10.99</c:v>
                </c:pt>
                <c:pt idx="2179">
                  <c:v>10.99</c:v>
                </c:pt>
                <c:pt idx="2180">
                  <c:v>10.99</c:v>
                </c:pt>
                <c:pt idx="2181">
                  <c:v>10.99</c:v>
                </c:pt>
                <c:pt idx="2182">
                  <c:v>10.99</c:v>
                </c:pt>
                <c:pt idx="2183">
                  <c:v>10.99</c:v>
                </c:pt>
                <c:pt idx="2184">
                  <c:v>11.38</c:v>
                </c:pt>
                <c:pt idx="2185">
                  <c:v>11.38</c:v>
                </c:pt>
                <c:pt idx="2186">
                  <c:v>11.38</c:v>
                </c:pt>
                <c:pt idx="2187">
                  <c:v>11.38</c:v>
                </c:pt>
                <c:pt idx="2188">
                  <c:v>11.38</c:v>
                </c:pt>
                <c:pt idx="2189">
                  <c:v>11.38</c:v>
                </c:pt>
                <c:pt idx="2190">
                  <c:v>11.38</c:v>
                </c:pt>
                <c:pt idx="2191">
                  <c:v>11.38</c:v>
                </c:pt>
                <c:pt idx="2192">
                  <c:v>11.38</c:v>
                </c:pt>
                <c:pt idx="2193">
                  <c:v>11.38</c:v>
                </c:pt>
                <c:pt idx="2194">
                  <c:v>11.38</c:v>
                </c:pt>
                <c:pt idx="2195">
                  <c:v>11.38</c:v>
                </c:pt>
                <c:pt idx="2196">
                  <c:v>11.77</c:v>
                </c:pt>
                <c:pt idx="2197">
                  <c:v>11.77</c:v>
                </c:pt>
                <c:pt idx="2198">
                  <c:v>11.77</c:v>
                </c:pt>
                <c:pt idx="2199">
                  <c:v>11.77</c:v>
                </c:pt>
                <c:pt idx="2200">
                  <c:v>11.77</c:v>
                </c:pt>
                <c:pt idx="2201">
                  <c:v>11.77</c:v>
                </c:pt>
                <c:pt idx="2202">
                  <c:v>11.77</c:v>
                </c:pt>
                <c:pt idx="2203">
                  <c:v>11.77</c:v>
                </c:pt>
                <c:pt idx="2204">
                  <c:v>11.38</c:v>
                </c:pt>
                <c:pt idx="2205">
                  <c:v>11.38</c:v>
                </c:pt>
                <c:pt idx="2206">
                  <c:v>11.38</c:v>
                </c:pt>
                <c:pt idx="2207">
                  <c:v>11.38</c:v>
                </c:pt>
                <c:pt idx="2208">
                  <c:v>11.38</c:v>
                </c:pt>
                <c:pt idx="2209">
                  <c:v>11.38</c:v>
                </c:pt>
                <c:pt idx="2210">
                  <c:v>11.38</c:v>
                </c:pt>
                <c:pt idx="2211">
                  <c:v>11.77</c:v>
                </c:pt>
                <c:pt idx="2212">
                  <c:v>11.77</c:v>
                </c:pt>
                <c:pt idx="2213">
                  <c:v>11.77</c:v>
                </c:pt>
                <c:pt idx="2214">
                  <c:v>11.77</c:v>
                </c:pt>
                <c:pt idx="2215">
                  <c:v>11.77</c:v>
                </c:pt>
                <c:pt idx="2216">
                  <c:v>11.77</c:v>
                </c:pt>
                <c:pt idx="2217">
                  <c:v>11.77</c:v>
                </c:pt>
                <c:pt idx="2218">
                  <c:v>11.77</c:v>
                </c:pt>
                <c:pt idx="2219">
                  <c:v>11.77</c:v>
                </c:pt>
                <c:pt idx="2220">
                  <c:v>11.77</c:v>
                </c:pt>
                <c:pt idx="2221">
                  <c:v>11.77</c:v>
                </c:pt>
                <c:pt idx="2222">
                  <c:v>11.77</c:v>
                </c:pt>
                <c:pt idx="2223">
                  <c:v>11.77</c:v>
                </c:pt>
                <c:pt idx="2224">
                  <c:v>11.77</c:v>
                </c:pt>
                <c:pt idx="2225">
                  <c:v>11.77</c:v>
                </c:pt>
                <c:pt idx="2226">
                  <c:v>11.77</c:v>
                </c:pt>
                <c:pt idx="2227">
                  <c:v>12.16</c:v>
                </c:pt>
                <c:pt idx="2228">
                  <c:v>12.16</c:v>
                </c:pt>
                <c:pt idx="2229">
                  <c:v>12.16</c:v>
                </c:pt>
                <c:pt idx="2230">
                  <c:v>12.16</c:v>
                </c:pt>
                <c:pt idx="2231">
                  <c:v>12.16</c:v>
                </c:pt>
                <c:pt idx="2232">
                  <c:v>12.16</c:v>
                </c:pt>
                <c:pt idx="2233">
                  <c:v>12.16</c:v>
                </c:pt>
                <c:pt idx="2234">
                  <c:v>12.16</c:v>
                </c:pt>
                <c:pt idx="2235">
                  <c:v>12.16</c:v>
                </c:pt>
                <c:pt idx="2236">
                  <c:v>12.16</c:v>
                </c:pt>
                <c:pt idx="2237">
                  <c:v>12.16</c:v>
                </c:pt>
                <c:pt idx="2238">
                  <c:v>12.16</c:v>
                </c:pt>
                <c:pt idx="2239">
                  <c:v>12.16</c:v>
                </c:pt>
                <c:pt idx="2240">
                  <c:v>12.16</c:v>
                </c:pt>
                <c:pt idx="2241">
                  <c:v>12.16</c:v>
                </c:pt>
                <c:pt idx="2242">
                  <c:v>12.16</c:v>
                </c:pt>
                <c:pt idx="2243">
                  <c:v>12.16</c:v>
                </c:pt>
                <c:pt idx="2244">
                  <c:v>12.16</c:v>
                </c:pt>
                <c:pt idx="2245">
                  <c:v>12.16</c:v>
                </c:pt>
                <c:pt idx="2246">
                  <c:v>12.55</c:v>
                </c:pt>
                <c:pt idx="2247">
                  <c:v>12.55</c:v>
                </c:pt>
                <c:pt idx="2248">
                  <c:v>12.55</c:v>
                </c:pt>
                <c:pt idx="2249">
                  <c:v>12.55</c:v>
                </c:pt>
                <c:pt idx="2250">
                  <c:v>12.55</c:v>
                </c:pt>
                <c:pt idx="2251">
                  <c:v>12.55</c:v>
                </c:pt>
                <c:pt idx="2252">
                  <c:v>12.55</c:v>
                </c:pt>
                <c:pt idx="2253">
                  <c:v>12.55</c:v>
                </c:pt>
                <c:pt idx="2254">
                  <c:v>12.55</c:v>
                </c:pt>
                <c:pt idx="2255">
                  <c:v>12.55</c:v>
                </c:pt>
                <c:pt idx="2256">
                  <c:v>12.55</c:v>
                </c:pt>
                <c:pt idx="2257">
                  <c:v>12.55</c:v>
                </c:pt>
                <c:pt idx="2258">
                  <c:v>12.55</c:v>
                </c:pt>
                <c:pt idx="2259">
                  <c:v>12.55</c:v>
                </c:pt>
                <c:pt idx="2260">
                  <c:v>12.55</c:v>
                </c:pt>
                <c:pt idx="2261">
                  <c:v>12.55</c:v>
                </c:pt>
                <c:pt idx="2262">
                  <c:v>12.55</c:v>
                </c:pt>
                <c:pt idx="2263">
                  <c:v>12.93</c:v>
                </c:pt>
                <c:pt idx="2264">
                  <c:v>12.93</c:v>
                </c:pt>
                <c:pt idx="2265">
                  <c:v>12.93</c:v>
                </c:pt>
                <c:pt idx="2266">
                  <c:v>12.93</c:v>
                </c:pt>
                <c:pt idx="2267">
                  <c:v>12.93</c:v>
                </c:pt>
                <c:pt idx="2268">
                  <c:v>12.93</c:v>
                </c:pt>
                <c:pt idx="2269">
                  <c:v>12.93</c:v>
                </c:pt>
                <c:pt idx="2270">
                  <c:v>12.93</c:v>
                </c:pt>
                <c:pt idx="2271">
                  <c:v>12.93</c:v>
                </c:pt>
                <c:pt idx="2272">
                  <c:v>12.93</c:v>
                </c:pt>
                <c:pt idx="2273">
                  <c:v>12.93</c:v>
                </c:pt>
                <c:pt idx="2274">
                  <c:v>12.93</c:v>
                </c:pt>
                <c:pt idx="2275">
                  <c:v>12.93</c:v>
                </c:pt>
                <c:pt idx="2276">
                  <c:v>12.93</c:v>
                </c:pt>
                <c:pt idx="2277">
                  <c:v>12.93</c:v>
                </c:pt>
                <c:pt idx="2278">
                  <c:v>12.93</c:v>
                </c:pt>
                <c:pt idx="2279">
                  <c:v>12.93</c:v>
                </c:pt>
                <c:pt idx="2280">
                  <c:v>12.93</c:v>
                </c:pt>
                <c:pt idx="2281">
                  <c:v>12.93</c:v>
                </c:pt>
                <c:pt idx="2282">
                  <c:v>12.93</c:v>
                </c:pt>
                <c:pt idx="2283">
                  <c:v>12.93</c:v>
                </c:pt>
                <c:pt idx="2284">
                  <c:v>12.93</c:v>
                </c:pt>
                <c:pt idx="2285">
                  <c:v>12.93</c:v>
                </c:pt>
                <c:pt idx="2286">
                  <c:v>12.93</c:v>
                </c:pt>
                <c:pt idx="2287">
                  <c:v>12.93</c:v>
                </c:pt>
                <c:pt idx="2288">
                  <c:v>12.93</c:v>
                </c:pt>
                <c:pt idx="2289">
                  <c:v>12.93</c:v>
                </c:pt>
                <c:pt idx="2290">
                  <c:v>12.93</c:v>
                </c:pt>
                <c:pt idx="2291">
                  <c:v>12.93</c:v>
                </c:pt>
                <c:pt idx="2292">
                  <c:v>12.93</c:v>
                </c:pt>
                <c:pt idx="2293">
                  <c:v>12.93</c:v>
                </c:pt>
                <c:pt idx="2294">
                  <c:v>12.93</c:v>
                </c:pt>
                <c:pt idx="2295">
                  <c:v>12.93</c:v>
                </c:pt>
                <c:pt idx="2296">
                  <c:v>12.93</c:v>
                </c:pt>
                <c:pt idx="2297">
                  <c:v>12.93</c:v>
                </c:pt>
                <c:pt idx="2298">
                  <c:v>12.93</c:v>
                </c:pt>
                <c:pt idx="2299">
                  <c:v>12.93</c:v>
                </c:pt>
                <c:pt idx="2300">
                  <c:v>12.93</c:v>
                </c:pt>
                <c:pt idx="2301">
                  <c:v>12.93</c:v>
                </c:pt>
                <c:pt idx="2302">
                  <c:v>12.93</c:v>
                </c:pt>
                <c:pt idx="2303">
                  <c:v>12.93</c:v>
                </c:pt>
                <c:pt idx="2304">
                  <c:v>12.93</c:v>
                </c:pt>
                <c:pt idx="2305">
                  <c:v>12.93</c:v>
                </c:pt>
                <c:pt idx="2306">
                  <c:v>12.93</c:v>
                </c:pt>
                <c:pt idx="2307">
                  <c:v>12.93</c:v>
                </c:pt>
                <c:pt idx="2308">
                  <c:v>12.93</c:v>
                </c:pt>
                <c:pt idx="2309">
                  <c:v>12.93</c:v>
                </c:pt>
                <c:pt idx="2310">
                  <c:v>12.93</c:v>
                </c:pt>
                <c:pt idx="2311">
                  <c:v>12.93</c:v>
                </c:pt>
                <c:pt idx="2312">
                  <c:v>12.93</c:v>
                </c:pt>
                <c:pt idx="2313">
                  <c:v>12.93</c:v>
                </c:pt>
                <c:pt idx="2314">
                  <c:v>12.93</c:v>
                </c:pt>
                <c:pt idx="2315">
                  <c:v>12.93</c:v>
                </c:pt>
                <c:pt idx="2316">
                  <c:v>12.93</c:v>
                </c:pt>
                <c:pt idx="2317">
                  <c:v>12.93</c:v>
                </c:pt>
                <c:pt idx="2318">
                  <c:v>12.93</c:v>
                </c:pt>
                <c:pt idx="2319">
                  <c:v>12.93</c:v>
                </c:pt>
                <c:pt idx="2320">
                  <c:v>12.93</c:v>
                </c:pt>
                <c:pt idx="2321">
                  <c:v>12.93</c:v>
                </c:pt>
                <c:pt idx="2322">
                  <c:v>12.93</c:v>
                </c:pt>
                <c:pt idx="2323">
                  <c:v>12.93</c:v>
                </c:pt>
                <c:pt idx="2324">
                  <c:v>12.93</c:v>
                </c:pt>
                <c:pt idx="2325">
                  <c:v>12.93</c:v>
                </c:pt>
                <c:pt idx="2326">
                  <c:v>12.93</c:v>
                </c:pt>
                <c:pt idx="2327">
                  <c:v>12.93</c:v>
                </c:pt>
                <c:pt idx="2328">
                  <c:v>12.93</c:v>
                </c:pt>
                <c:pt idx="2329">
                  <c:v>12.93</c:v>
                </c:pt>
                <c:pt idx="2330">
                  <c:v>12.93</c:v>
                </c:pt>
                <c:pt idx="2331">
                  <c:v>12.93</c:v>
                </c:pt>
                <c:pt idx="2332">
                  <c:v>12.93</c:v>
                </c:pt>
                <c:pt idx="2333">
                  <c:v>12.93</c:v>
                </c:pt>
                <c:pt idx="2334">
                  <c:v>12.93</c:v>
                </c:pt>
                <c:pt idx="2335">
                  <c:v>12.93</c:v>
                </c:pt>
                <c:pt idx="2336">
                  <c:v>12.93</c:v>
                </c:pt>
                <c:pt idx="2337">
                  <c:v>12.93</c:v>
                </c:pt>
                <c:pt idx="2338">
                  <c:v>12.93</c:v>
                </c:pt>
                <c:pt idx="2339">
                  <c:v>12.93</c:v>
                </c:pt>
                <c:pt idx="2340">
                  <c:v>12.93</c:v>
                </c:pt>
                <c:pt idx="2341">
                  <c:v>12.55</c:v>
                </c:pt>
                <c:pt idx="2342">
                  <c:v>12.55</c:v>
                </c:pt>
                <c:pt idx="2343">
                  <c:v>12.55</c:v>
                </c:pt>
                <c:pt idx="2344">
                  <c:v>12.55</c:v>
                </c:pt>
                <c:pt idx="2345">
                  <c:v>12.55</c:v>
                </c:pt>
                <c:pt idx="2346">
                  <c:v>12.55</c:v>
                </c:pt>
                <c:pt idx="2347">
                  <c:v>12.55</c:v>
                </c:pt>
                <c:pt idx="2348">
                  <c:v>12.55</c:v>
                </c:pt>
                <c:pt idx="2349">
                  <c:v>12.55</c:v>
                </c:pt>
                <c:pt idx="2350">
                  <c:v>12.55</c:v>
                </c:pt>
                <c:pt idx="2351">
                  <c:v>12.55</c:v>
                </c:pt>
                <c:pt idx="2352">
                  <c:v>12.55</c:v>
                </c:pt>
                <c:pt idx="2353">
                  <c:v>12.55</c:v>
                </c:pt>
                <c:pt idx="2354">
                  <c:v>12.55</c:v>
                </c:pt>
                <c:pt idx="2355">
                  <c:v>12.55</c:v>
                </c:pt>
                <c:pt idx="2356">
                  <c:v>12.55</c:v>
                </c:pt>
                <c:pt idx="2357">
                  <c:v>12.55</c:v>
                </c:pt>
                <c:pt idx="2358">
                  <c:v>12.55</c:v>
                </c:pt>
                <c:pt idx="2359">
                  <c:v>12.55</c:v>
                </c:pt>
                <c:pt idx="2360">
                  <c:v>12.55</c:v>
                </c:pt>
                <c:pt idx="2361">
                  <c:v>12.55</c:v>
                </c:pt>
                <c:pt idx="2362">
                  <c:v>12.55</c:v>
                </c:pt>
                <c:pt idx="2363">
                  <c:v>12.55</c:v>
                </c:pt>
                <c:pt idx="2364">
                  <c:v>12.55</c:v>
                </c:pt>
                <c:pt idx="2365">
                  <c:v>12.55</c:v>
                </c:pt>
                <c:pt idx="2366">
                  <c:v>12.93</c:v>
                </c:pt>
                <c:pt idx="2367">
                  <c:v>12.93</c:v>
                </c:pt>
                <c:pt idx="2368">
                  <c:v>12.93</c:v>
                </c:pt>
                <c:pt idx="2369">
                  <c:v>12.93</c:v>
                </c:pt>
                <c:pt idx="2370">
                  <c:v>12.93</c:v>
                </c:pt>
                <c:pt idx="2371">
                  <c:v>12.93</c:v>
                </c:pt>
                <c:pt idx="2372">
                  <c:v>12.93</c:v>
                </c:pt>
                <c:pt idx="2373">
                  <c:v>12.93</c:v>
                </c:pt>
                <c:pt idx="2374">
                  <c:v>12.93</c:v>
                </c:pt>
                <c:pt idx="2375">
                  <c:v>12.93</c:v>
                </c:pt>
                <c:pt idx="2376">
                  <c:v>12.93</c:v>
                </c:pt>
                <c:pt idx="2377">
                  <c:v>12.93</c:v>
                </c:pt>
                <c:pt idx="2378">
                  <c:v>12.93</c:v>
                </c:pt>
                <c:pt idx="2379">
                  <c:v>12.93</c:v>
                </c:pt>
                <c:pt idx="2380">
                  <c:v>12.93</c:v>
                </c:pt>
                <c:pt idx="2381">
                  <c:v>12.93</c:v>
                </c:pt>
                <c:pt idx="2382">
                  <c:v>12.93</c:v>
                </c:pt>
                <c:pt idx="2383">
                  <c:v>12.93</c:v>
                </c:pt>
                <c:pt idx="2384">
                  <c:v>12.93</c:v>
                </c:pt>
                <c:pt idx="2385">
                  <c:v>12.93</c:v>
                </c:pt>
                <c:pt idx="2386">
                  <c:v>12.93</c:v>
                </c:pt>
                <c:pt idx="2387">
                  <c:v>12.93</c:v>
                </c:pt>
                <c:pt idx="2388">
                  <c:v>12.93</c:v>
                </c:pt>
                <c:pt idx="2389">
                  <c:v>12.93</c:v>
                </c:pt>
                <c:pt idx="2390">
                  <c:v>12.93</c:v>
                </c:pt>
                <c:pt idx="2391">
                  <c:v>12.93</c:v>
                </c:pt>
                <c:pt idx="2392">
                  <c:v>12.93</c:v>
                </c:pt>
                <c:pt idx="2393">
                  <c:v>12.93</c:v>
                </c:pt>
                <c:pt idx="2394">
                  <c:v>12.93</c:v>
                </c:pt>
                <c:pt idx="2395">
                  <c:v>12.93</c:v>
                </c:pt>
                <c:pt idx="2396">
                  <c:v>12.93</c:v>
                </c:pt>
                <c:pt idx="2397">
                  <c:v>12.93</c:v>
                </c:pt>
                <c:pt idx="2398">
                  <c:v>12.93</c:v>
                </c:pt>
                <c:pt idx="2399">
                  <c:v>12.93</c:v>
                </c:pt>
                <c:pt idx="2400">
                  <c:v>12.93</c:v>
                </c:pt>
                <c:pt idx="2401">
                  <c:v>12.93</c:v>
                </c:pt>
                <c:pt idx="2402">
                  <c:v>12.93</c:v>
                </c:pt>
                <c:pt idx="2403">
                  <c:v>12.93</c:v>
                </c:pt>
                <c:pt idx="2404">
                  <c:v>12.93</c:v>
                </c:pt>
                <c:pt idx="2405">
                  <c:v>12.93</c:v>
                </c:pt>
                <c:pt idx="2406">
                  <c:v>12.93</c:v>
                </c:pt>
                <c:pt idx="2407">
                  <c:v>12.93</c:v>
                </c:pt>
                <c:pt idx="2408">
                  <c:v>12.93</c:v>
                </c:pt>
                <c:pt idx="2409">
                  <c:v>12.93</c:v>
                </c:pt>
                <c:pt idx="2410">
                  <c:v>12.93</c:v>
                </c:pt>
                <c:pt idx="2411">
                  <c:v>12.93</c:v>
                </c:pt>
                <c:pt idx="2412">
                  <c:v>12.93</c:v>
                </c:pt>
                <c:pt idx="2413">
                  <c:v>12.93</c:v>
                </c:pt>
                <c:pt idx="2414">
                  <c:v>12.93</c:v>
                </c:pt>
                <c:pt idx="2415">
                  <c:v>12.93</c:v>
                </c:pt>
                <c:pt idx="2416">
                  <c:v>12.93</c:v>
                </c:pt>
                <c:pt idx="2417">
                  <c:v>12.93</c:v>
                </c:pt>
                <c:pt idx="2418">
                  <c:v>12.93</c:v>
                </c:pt>
                <c:pt idx="2419">
                  <c:v>13.32</c:v>
                </c:pt>
                <c:pt idx="2420">
                  <c:v>12.93</c:v>
                </c:pt>
                <c:pt idx="2421">
                  <c:v>13.32</c:v>
                </c:pt>
                <c:pt idx="2422">
                  <c:v>13.32</c:v>
                </c:pt>
                <c:pt idx="2423">
                  <c:v>13.32</c:v>
                </c:pt>
                <c:pt idx="2424">
                  <c:v>13.32</c:v>
                </c:pt>
                <c:pt idx="2425">
                  <c:v>13.32</c:v>
                </c:pt>
                <c:pt idx="2426">
                  <c:v>13.32</c:v>
                </c:pt>
                <c:pt idx="2427">
                  <c:v>13.32</c:v>
                </c:pt>
                <c:pt idx="2428">
                  <c:v>13.32</c:v>
                </c:pt>
                <c:pt idx="2429">
                  <c:v>13.32</c:v>
                </c:pt>
                <c:pt idx="2430">
                  <c:v>13.32</c:v>
                </c:pt>
                <c:pt idx="2431">
                  <c:v>13.32</c:v>
                </c:pt>
                <c:pt idx="2432">
                  <c:v>13.32</c:v>
                </c:pt>
                <c:pt idx="2433">
                  <c:v>13.32</c:v>
                </c:pt>
                <c:pt idx="2434">
                  <c:v>13.32</c:v>
                </c:pt>
                <c:pt idx="2435">
                  <c:v>13.32</c:v>
                </c:pt>
                <c:pt idx="2436">
                  <c:v>13.32</c:v>
                </c:pt>
                <c:pt idx="2437">
                  <c:v>13.32</c:v>
                </c:pt>
                <c:pt idx="2438">
                  <c:v>13.32</c:v>
                </c:pt>
                <c:pt idx="2439">
                  <c:v>13.32</c:v>
                </c:pt>
                <c:pt idx="2440">
                  <c:v>13.32</c:v>
                </c:pt>
                <c:pt idx="2441">
                  <c:v>13.32</c:v>
                </c:pt>
                <c:pt idx="2442">
                  <c:v>13.32</c:v>
                </c:pt>
                <c:pt idx="2443">
                  <c:v>13.32</c:v>
                </c:pt>
                <c:pt idx="2444">
                  <c:v>13.32</c:v>
                </c:pt>
                <c:pt idx="2445">
                  <c:v>13.32</c:v>
                </c:pt>
                <c:pt idx="2446">
                  <c:v>13.32</c:v>
                </c:pt>
                <c:pt idx="2447">
                  <c:v>13.32</c:v>
                </c:pt>
                <c:pt idx="2448">
                  <c:v>13.32</c:v>
                </c:pt>
                <c:pt idx="2449">
                  <c:v>13.32</c:v>
                </c:pt>
                <c:pt idx="2450">
                  <c:v>13.32</c:v>
                </c:pt>
                <c:pt idx="2451">
                  <c:v>13.7</c:v>
                </c:pt>
                <c:pt idx="2452">
                  <c:v>13.7</c:v>
                </c:pt>
                <c:pt idx="2453">
                  <c:v>13.7</c:v>
                </c:pt>
                <c:pt idx="2454">
                  <c:v>13.7</c:v>
                </c:pt>
                <c:pt idx="2455">
                  <c:v>13.7</c:v>
                </c:pt>
                <c:pt idx="2456">
                  <c:v>13.7</c:v>
                </c:pt>
                <c:pt idx="2457">
                  <c:v>13.7</c:v>
                </c:pt>
                <c:pt idx="2458">
                  <c:v>13.7</c:v>
                </c:pt>
                <c:pt idx="2459">
                  <c:v>13.7</c:v>
                </c:pt>
                <c:pt idx="2460">
                  <c:v>13.7</c:v>
                </c:pt>
                <c:pt idx="2461">
                  <c:v>13.7</c:v>
                </c:pt>
                <c:pt idx="2462">
                  <c:v>13.7</c:v>
                </c:pt>
                <c:pt idx="2463">
                  <c:v>13.7</c:v>
                </c:pt>
                <c:pt idx="2464">
                  <c:v>13.7</c:v>
                </c:pt>
                <c:pt idx="2465">
                  <c:v>13.7</c:v>
                </c:pt>
                <c:pt idx="2466">
                  <c:v>13.7</c:v>
                </c:pt>
                <c:pt idx="2467">
                  <c:v>13.7</c:v>
                </c:pt>
                <c:pt idx="2468">
                  <c:v>13.7</c:v>
                </c:pt>
                <c:pt idx="2469">
                  <c:v>13.7</c:v>
                </c:pt>
                <c:pt idx="2470">
                  <c:v>13.7</c:v>
                </c:pt>
                <c:pt idx="2471">
                  <c:v>13.7</c:v>
                </c:pt>
                <c:pt idx="2472">
                  <c:v>13.7</c:v>
                </c:pt>
                <c:pt idx="2473">
                  <c:v>13.7</c:v>
                </c:pt>
                <c:pt idx="2474">
                  <c:v>14.09</c:v>
                </c:pt>
                <c:pt idx="2475">
                  <c:v>14.09</c:v>
                </c:pt>
                <c:pt idx="2476">
                  <c:v>14.09</c:v>
                </c:pt>
                <c:pt idx="2477">
                  <c:v>14.09</c:v>
                </c:pt>
                <c:pt idx="2478">
                  <c:v>14.09</c:v>
                </c:pt>
                <c:pt idx="2479">
                  <c:v>14.09</c:v>
                </c:pt>
                <c:pt idx="2480">
                  <c:v>14.09</c:v>
                </c:pt>
                <c:pt idx="2481">
                  <c:v>14.09</c:v>
                </c:pt>
                <c:pt idx="2482">
                  <c:v>14.09</c:v>
                </c:pt>
                <c:pt idx="2483">
                  <c:v>14.09</c:v>
                </c:pt>
                <c:pt idx="2484">
                  <c:v>14.09</c:v>
                </c:pt>
                <c:pt idx="2485">
                  <c:v>14.09</c:v>
                </c:pt>
                <c:pt idx="2486">
                  <c:v>14.09</c:v>
                </c:pt>
                <c:pt idx="2487">
                  <c:v>14.09</c:v>
                </c:pt>
                <c:pt idx="2488">
                  <c:v>14.09</c:v>
                </c:pt>
                <c:pt idx="2489">
                  <c:v>14.09</c:v>
                </c:pt>
                <c:pt idx="2490">
                  <c:v>14.09</c:v>
                </c:pt>
                <c:pt idx="2491">
                  <c:v>14.09</c:v>
                </c:pt>
                <c:pt idx="2492">
                  <c:v>14.09</c:v>
                </c:pt>
                <c:pt idx="2493">
                  <c:v>14.09</c:v>
                </c:pt>
                <c:pt idx="2494">
                  <c:v>14.09</c:v>
                </c:pt>
                <c:pt idx="2495">
                  <c:v>14.09</c:v>
                </c:pt>
                <c:pt idx="2496">
                  <c:v>14.09</c:v>
                </c:pt>
                <c:pt idx="2497">
                  <c:v>14.09</c:v>
                </c:pt>
                <c:pt idx="2498">
                  <c:v>14.09</c:v>
                </c:pt>
                <c:pt idx="2499">
                  <c:v>14.09</c:v>
                </c:pt>
                <c:pt idx="2500">
                  <c:v>14.09</c:v>
                </c:pt>
                <c:pt idx="2501">
                  <c:v>14.09</c:v>
                </c:pt>
                <c:pt idx="2502">
                  <c:v>14.09</c:v>
                </c:pt>
                <c:pt idx="2503">
                  <c:v>14.09</c:v>
                </c:pt>
                <c:pt idx="2504">
                  <c:v>14.09</c:v>
                </c:pt>
                <c:pt idx="2505">
                  <c:v>14.09</c:v>
                </c:pt>
                <c:pt idx="2506">
                  <c:v>14.09</c:v>
                </c:pt>
                <c:pt idx="2507">
                  <c:v>14.09</c:v>
                </c:pt>
                <c:pt idx="2508">
                  <c:v>14.47</c:v>
                </c:pt>
                <c:pt idx="2509">
                  <c:v>14.47</c:v>
                </c:pt>
                <c:pt idx="2510">
                  <c:v>14.47</c:v>
                </c:pt>
                <c:pt idx="2511">
                  <c:v>14.47</c:v>
                </c:pt>
                <c:pt idx="2512">
                  <c:v>14.47</c:v>
                </c:pt>
                <c:pt idx="2513">
                  <c:v>14.47</c:v>
                </c:pt>
                <c:pt idx="2514">
                  <c:v>14.47</c:v>
                </c:pt>
                <c:pt idx="2515">
                  <c:v>14.47</c:v>
                </c:pt>
                <c:pt idx="2516">
                  <c:v>14.47</c:v>
                </c:pt>
                <c:pt idx="2517">
                  <c:v>14.47</c:v>
                </c:pt>
                <c:pt idx="2518">
                  <c:v>14.47</c:v>
                </c:pt>
                <c:pt idx="2519">
                  <c:v>14.47</c:v>
                </c:pt>
                <c:pt idx="2520">
                  <c:v>14.47</c:v>
                </c:pt>
                <c:pt idx="2521">
                  <c:v>14.47</c:v>
                </c:pt>
                <c:pt idx="2522">
                  <c:v>14.47</c:v>
                </c:pt>
                <c:pt idx="2523">
                  <c:v>14.47</c:v>
                </c:pt>
                <c:pt idx="2524">
                  <c:v>14.47</c:v>
                </c:pt>
                <c:pt idx="2525">
                  <c:v>14.47</c:v>
                </c:pt>
                <c:pt idx="2526">
                  <c:v>14.47</c:v>
                </c:pt>
                <c:pt idx="2527">
                  <c:v>14.47</c:v>
                </c:pt>
                <c:pt idx="2528">
                  <c:v>14.85000000000001</c:v>
                </c:pt>
                <c:pt idx="2529">
                  <c:v>14.85000000000001</c:v>
                </c:pt>
                <c:pt idx="2530">
                  <c:v>14.85000000000001</c:v>
                </c:pt>
                <c:pt idx="2531">
                  <c:v>14.85000000000001</c:v>
                </c:pt>
                <c:pt idx="2532">
                  <c:v>14.85000000000001</c:v>
                </c:pt>
                <c:pt idx="2533">
                  <c:v>14.85000000000001</c:v>
                </c:pt>
                <c:pt idx="2534">
                  <c:v>14.85000000000001</c:v>
                </c:pt>
                <c:pt idx="2535">
                  <c:v>14.85000000000001</c:v>
                </c:pt>
                <c:pt idx="2536">
                  <c:v>14.85000000000001</c:v>
                </c:pt>
                <c:pt idx="2537">
                  <c:v>14.85000000000001</c:v>
                </c:pt>
                <c:pt idx="2538">
                  <c:v>14.85000000000001</c:v>
                </c:pt>
                <c:pt idx="2539">
                  <c:v>14.85000000000001</c:v>
                </c:pt>
                <c:pt idx="2540">
                  <c:v>14.85000000000001</c:v>
                </c:pt>
                <c:pt idx="2541">
                  <c:v>14.85000000000001</c:v>
                </c:pt>
                <c:pt idx="2542">
                  <c:v>14.85000000000001</c:v>
                </c:pt>
                <c:pt idx="2543">
                  <c:v>14.85000000000001</c:v>
                </c:pt>
                <c:pt idx="2544">
                  <c:v>14.85000000000001</c:v>
                </c:pt>
                <c:pt idx="2545">
                  <c:v>14.85000000000001</c:v>
                </c:pt>
                <c:pt idx="2546">
                  <c:v>14.85000000000001</c:v>
                </c:pt>
                <c:pt idx="2547">
                  <c:v>14.85000000000001</c:v>
                </c:pt>
                <c:pt idx="2548">
                  <c:v>14.85000000000001</c:v>
                </c:pt>
                <c:pt idx="2549">
                  <c:v>14.85000000000001</c:v>
                </c:pt>
                <c:pt idx="2550">
                  <c:v>15.23</c:v>
                </c:pt>
                <c:pt idx="2551">
                  <c:v>15.23</c:v>
                </c:pt>
                <c:pt idx="2552">
                  <c:v>15.23</c:v>
                </c:pt>
                <c:pt idx="2553">
                  <c:v>15.23</c:v>
                </c:pt>
                <c:pt idx="2554">
                  <c:v>15.23</c:v>
                </c:pt>
                <c:pt idx="2555">
                  <c:v>15.23</c:v>
                </c:pt>
                <c:pt idx="2556">
                  <c:v>15.23</c:v>
                </c:pt>
                <c:pt idx="2557">
                  <c:v>15.23</c:v>
                </c:pt>
                <c:pt idx="2558">
                  <c:v>15.23</c:v>
                </c:pt>
                <c:pt idx="2559">
                  <c:v>15.23</c:v>
                </c:pt>
                <c:pt idx="2560">
                  <c:v>15.23</c:v>
                </c:pt>
                <c:pt idx="2561">
                  <c:v>15.23</c:v>
                </c:pt>
                <c:pt idx="2562">
                  <c:v>15.23</c:v>
                </c:pt>
                <c:pt idx="2563">
                  <c:v>15.23</c:v>
                </c:pt>
                <c:pt idx="2564">
                  <c:v>15.23</c:v>
                </c:pt>
                <c:pt idx="2565">
                  <c:v>15.23</c:v>
                </c:pt>
                <c:pt idx="2566">
                  <c:v>15.23</c:v>
                </c:pt>
                <c:pt idx="2567">
                  <c:v>15.23</c:v>
                </c:pt>
                <c:pt idx="2568">
                  <c:v>15.23</c:v>
                </c:pt>
                <c:pt idx="2569">
                  <c:v>15.62</c:v>
                </c:pt>
                <c:pt idx="2570">
                  <c:v>15.62</c:v>
                </c:pt>
                <c:pt idx="2571">
                  <c:v>15.62</c:v>
                </c:pt>
                <c:pt idx="2572">
                  <c:v>15.62</c:v>
                </c:pt>
                <c:pt idx="2573">
                  <c:v>15.62</c:v>
                </c:pt>
                <c:pt idx="2574">
                  <c:v>15.62</c:v>
                </c:pt>
                <c:pt idx="2575">
                  <c:v>15.62</c:v>
                </c:pt>
                <c:pt idx="2576">
                  <c:v>15.62</c:v>
                </c:pt>
                <c:pt idx="2577">
                  <c:v>15.62</c:v>
                </c:pt>
                <c:pt idx="2578">
                  <c:v>15.62</c:v>
                </c:pt>
                <c:pt idx="2579">
                  <c:v>15.62</c:v>
                </c:pt>
                <c:pt idx="2580">
                  <c:v>15.62</c:v>
                </c:pt>
                <c:pt idx="2581">
                  <c:v>15.62</c:v>
                </c:pt>
                <c:pt idx="2582">
                  <c:v>15.62</c:v>
                </c:pt>
                <c:pt idx="2583">
                  <c:v>15.62</c:v>
                </c:pt>
                <c:pt idx="2584">
                  <c:v>15.62</c:v>
                </c:pt>
                <c:pt idx="2585">
                  <c:v>15.62</c:v>
                </c:pt>
                <c:pt idx="2586">
                  <c:v>15.62</c:v>
                </c:pt>
                <c:pt idx="2587">
                  <c:v>15.62</c:v>
                </c:pt>
                <c:pt idx="2588">
                  <c:v>15.62</c:v>
                </c:pt>
                <c:pt idx="2589">
                  <c:v>16</c:v>
                </c:pt>
                <c:pt idx="2590">
                  <c:v>16</c:v>
                </c:pt>
                <c:pt idx="2591">
                  <c:v>16</c:v>
                </c:pt>
                <c:pt idx="2592">
                  <c:v>16</c:v>
                </c:pt>
                <c:pt idx="2593">
                  <c:v>16</c:v>
                </c:pt>
                <c:pt idx="2594">
                  <c:v>16</c:v>
                </c:pt>
                <c:pt idx="2595">
                  <c:v>16</c:v>
                </c:pt>
                <c:pt idx="2596">
                  <c:v>16</c:v>
                </c:pt>
                <c:pt idx="2597">
                  <c:v>16</c:v>
                </c:pt>
                <c:pt idx="2598">
                  <c:v>16</c:v>
                </c:pt>
                <c:pt idx="2599">
                  <c:v>16</c:v>
                </c:pt>
                <c:pt idx="2600">
                  <c:v>16</c:v>
                </c:pt>
                <c:pt idx="2601">
                  <c:v>16</c:v>
                </c:pt>
                <c:pt idx="2602">
                  <c:v>16</c:v>
                </c:pt>
                <c:pt idx="2603">
                  <c:v>16</c:v>
                </c:pt>
                <c:pt idx="2604">
                  <c:v>16</c:v>
                </c:pt>
                <c:pt idx="2605">
                  <c:v>16</c:v>
                </c:pt>
                <c:pt idx="2606">
                  <c:v>16</c:v>
                </c:pt>
                <c:pt idx="2607">
                  <c:v>16</c:v>
                </c:pt>
                <c:pt idx="2608">
                  <c:v>16</c:v>
                </c:pt>
                <c:pt idx="2609">
                  <c:v>16</c:v>
                </c:pt>
                <c:pt idx="2610">
                  <c:v>16.38</c:v>
                </c:pt>
                <c:pt idx="2611">
                  <c:v>16.38</c:v>
                </c:pt>
                <c:pt idx="2612">
                  <c:v>16.38</c:v>
                </c:pt>
                <c:pt idx="2613">
                  <c:v>16.38</c:v>
                </c:pt>
                <c:pt idx="2614">
                  <c:v>16.38</c:v>
                </c:pt>
                <c:pt idx="2615">
                  <c:v>16.38</c:v>
                </c:pt>
                <c:pt idx="2616">
                  <c:v>16.38</c:v>
                </c:pt>
                <c:pt idx="2617">
                  <c:v>16.38</c:v>
                </c:pt>
                <c:pt idx="2618">
                  <c:v>16.38</c:v>
                </c:pt>
                <c:pt idx="2619">
                  <c:v>16.38</c:v>
                </c:pt>
                <c:pt idx="2620">
                  <c:v>16.38</c:v>
                </c:pt>
                <c:pt idx="2621">
                  <c:v>16.38</c:v>
                </c:pt>
                <c:pt idx="2622">
                  <c:v>16.38</c:v>
                </c:pt>
                <c:pt idx="2623">
                  <c:v>16.38</c:v>
                </c:pt>
                <c:pt idx="2624">
                  <c:v>16.38</c:v>
                </c:pt>
                <c:pt idx="2625">
                  <c:v>16.38</c:v>
                </c:pt>
                <c:pt idx="2626">
                  <c:v>16.38</c:v>
                </c:pt>
                <c:pt idx="2627">
                  <c:v>16.38</c:v>
                </c:pt>
                <c:pt idx="2628">
                  <c:v>16.38</c:v>
                </c:pt>
                <c:pt idx="2629">
                  <c:v>16.38</c:v>
                </c:pt>
                <c:pt idx="2630">
                  <c:v>16.38</c:v>
                </c:pt>
                <c:pt idx="2631">
                  <c:v>16.760000000000002</c:v>
                </c:pt>
                <c:pt idx="2632">
                  <c:v>16.760000000000002</c:v>
                </c:pt>
                <c:pt idx="2633">
                  <c:v>16.760000000000002</c:v>
                </c:pt>
                <c:pt idx="2634">
                  <c:v>16.760000000000002</c:v>
                </c:pt>
                <c:pt idx="2635">
                  <c:v>16.760000000000002</c:v>
                </c:pt>
                <c:pt idx="2636">
                  <c:v>16.760000000000002</c:v>
                </c:pt>
                <c:pt idx="2637">
                  <c:v>16.760000000000002</c:v>
                </c:pt>
                <c:pt idx="2638">
                  <c:v>16.760000000000002</c:v>
                </c:pt>
                <c:pt idx="2639">
                  <c:v>16.760000000000002</c:v>
                </c:pt>
                <c:pt idx="2640">
                  <c:v>16.760000000000002</c:v>
                </c:pt>
                <c:pt idx="2641">
                  <c:v>16.760000000000002</c:v>
                </c:pt>
                <c:pt idx="2642">
                  <c:v>16.760000000000002</c:v>
                </c:pt>
                <c:pt idx="2643">
                  <c:v>16.760000000000002</c:v>
                </c:pt>
                <c:pt idx="2644">
                  <c:v>16.760000000000002</c:v>
                </c:pt>
                <c:pt idx="2645">
                  <c:v>16.760000000000002</c:v>
                </c:pt>
                <c:pt idx="2646">
                  <c:v>17.14</c:v>
                </c:pt>
              </c:numCache>
            </c:numRef>
          </c:yVal>
          <c:smooth val="1"/>
        </c:ser>
        <c:axId val="98098176"/>
        <c:axId val="80753792"/>
      </c:scatterChart>
      <c:valAx>
        <c:axId val="98098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time in 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0753792"/>
        <c:crosses val="autoZero"/>
        <c:crossBetween val="midCat"/>
      </c:valAx>
      <c:valAx>
        <c:axId val="80753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Temperature</a:t>
                </a:r>
                <a:r>
                  <a:rPr lang="en-US" sz="2400" baseline="0" dirty="0"/>
                  <a:t> in degrees C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980981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Hobo 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Sheet4!$B$2</c:f>
              <c:strCache>
                <c:ptCount val="1"/>
                <c:pt idx="0">
                  <c:v>RH (%) (1,2)</c:v>
                </c:pt>
              </c:strCache>
            </c:strRef>
          </c:tx>
          <c:marker>
            <c:symbol val="none"/>
          </c:marker>
          <c:xVal>
            <c:numRef>
              <c:f>Sheet4!$A$3:$A$2649</c:f>
              <c:numCache>
                <c:formatCode>General</c:formatCode>
                <c:ptCount val="264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  <c:pt idx="412">
                  <c:v>2060</c:v>
                </c:pt>
                <c:pt idx="413">
                  <c:v>2065</c:v>
                </c:pt>
                <c:pt idx="414">
                  <c:v>2070</c:v>
                </c:pt>
                <c:pt idx="415">
                  <c:v>2075</c:v>
                </c:pt>
                <c:pt idx="416">
                  <c:v>2080</c:v>
                </c:pt>
                <c:pt idx="417">
                  <c:v>2085</c:v>
                </c:pt>
                <c:pt idx="418">
                  <c:v>2090</c:v>
                </c:pt>
                <c:pt idx="419">
                  <c:v>2095</c:v>
                </c:pt>
                <c:pt idx="420">
                  <c:v>2100</c:v>
                </c:pt>
                <c:pt idx="421">
                  <c:v>2105</c:v>
                </c:pt>
                <c:pt idx="422">
                  <c:v>2110</c:v>
                </c:pt>
                <c:pt idx="423">
                  <c:v>2115</c:v>
                </c:pt>
                <c:pt idx="424">
                  <c:v>2120</c:v>
                </c:pt>
                <c:pt idx="425">
                  <c:v>2125</c:v>
                </c:pt>
                <c:pt idx="426">
                  <c:v>2130</c:v>
                </c:pt>
                <c:pt idx="427">
                  <c:v>2135</c:v>
                </c:pt>
                <c:pt idx="428">
                  <c:v>2140</c:v>
                </c:pt>
                <c:pt idx="429">
                  <c:v>2145</c:v>
                </c:pt>
                <c:pt idx="430">
                  <c:v>2150</c:v>
                </c:pt>
                <c:pt idx="431">
                  <c:v>2155</c:v>
                </c:pt>
                <c:pt idx="432">
                  <c:v>2160</c:v>
                </c:pt>
                <c:pt idx="433">
                  <c:v>2165</c:v>
                </c:pt>
                <c:pt idx="434">
                  <c:v>2170</c:v>
                </c:pt>
                <c:pt idx="435">
                  <c:v>2175</c:v>
                </c:pt>
                <c:pt idx="436">
                  <c:v>2180</c:v>
                </c:pt>
                <c:pt idx="437">
                  <c:v>2185</c:v>
                </c:pt>
                <c:pt idx="438">
                  <c:v>2190</c:v>
                </c:pt>
                <c:pt idx="439">
                  <c:v>2195</c:v>
                </c:pt>
                <c:pt idx="440">
                  <c:v>2200</c:v>
                </c:pt>
                <c:pt idx="441">
                  <c:v>2205</c:v>
                </c:pt>
                <c:pt idx="442">
                  <c:v>2210</c:v>
                </c:pt>
                <c:pt idx="443">
                  <c:v>2215</c:v>
                </c:pt>
                <c:pt idx="444">
                  <c:v>2220</c:v>
                </c:pt>
                <c:pt idx="445">
                  <c:v>2225</c:v>
                </c:pt>
                <c:pt idx="446">
                  <c:v>2230</c:v>
                </c:pt>
                <c:pt idx="447">
                  <c:v>2235</c:v>
                </c:pt>
                <c:pt idx="448">
                  <c:v>2240</c:v>
                </c:pt>
                <c:pt idx="449">
                  <c:v>2245</c:v>
                </c:pt>
                <c:pt idx="450">
                  <c:v>2250</c:v>
                </c:pt>
                <c:pt idx="451">
                  <c:v>2255</c:v>
                </c:pt>
                <c:pt idx="452">
                  <c:v>2260</c:v>
                </c:pt>
                <c:pt idx="453">
                  <c:v>2265</c:v>
                </c:pt>
                <c:pt idx="454">
                  <c:v>2270</c:v>
                </c:pt>
                <c:pt idx="455">
                  <c:v>2275</c:v>
                </c:pt>
                <c:pt idx="456">
                  <c:v>2280</c:v>
                </c:pt>
                <c:pt idx="457">
                  <c:v>2285</c:v>
                </c:pt>
                <c:pt idx="458">
                  <c:v>2290</c:v>
                </c:pt>
                <c:pt idx="459">
                  <c:v>2295</c:v>
                </c:pt>
                <c:pt idx="460">
                  <c:v>2300</c:v>
                </c:pt>
                <c:pt idx="461">
                  <c:v>2305</c:v>
                </c:pt>
                <c:pt idx="462">
                  <c:v>2310</c:v>
                </c:pt>
                <c:pt idx="463">
                  <c:v>2315</c:v>
                </c:pt>
                <c:pt idx="464">
                  <c:v>2320</c:v>
                </c:pt>
                <c:pt idx="465">
                  <c:v>2325</c:v>
                </c:pt>
                <c:pt idx="466">
                  <c:v>2330</c:v>
                </c:pt>
                <c:pt idx="467">
                  <c:v>2335</c:v>
                </c:pt>
                <c:pt idx="468">
                  <c:v>2340</c:v>
                </c:pt>
                <c:pt idx="469">
                  <c:v>2345</c:v>
                </c:pt>
                <c:pt idx="470">
                  <c:v>2350</c:v>
                </c:pt>
                <c:pt idx="471">
                  <c:v>2355</c:v>
                </c:pt>
                <c:pt idx="472">
                  <c:v>2360</c:v>
                </c:pt>
                <c:pt idx="473">
                  <c:v>2365</c:v>
                </c:pt>
                <c:pt idx="474">
                  <c:v>2370</c:v>
                </c:pt>
                <c:pt idx="475">
                  <c:v>2375</c:v>
                </c:pt>
                <c:pt idx="476">
                  <c:v>2380</c:v>
                </c:pt>
                <c:pt idx="477">
                  <c:v>2385</c:v>
                </c:pt>
                <c:pt idx="478">
                  <c:v>2390</c:v>
                </c:pt>
                <c:pt idx="479">
                  <c:v>2395</c:v>
                </c:pt>
                <c:pt idx="480">
                  <c:v>2400</c:v>
                </c:pt>
                <c:pt idx="481">
                  <c:v>2405</c:v>
                </c:pt>
                <c:pt idx="482">
                  <c:v>2410</c:v>
                </c:pt>
                <c:pt idx="483">
                  <c:v>2415</c:v>
                </c:pt>
                <c:pt idx="484">
                  <c:v>2420</c:v>
                </c:pt>
                <c:pt idx="485">
                  <c:v>2425</c:v>
                </c:pt>
                <c:pt idx="486">
                  <c:v>2430</c:v>
                </c:pt>
                <c:pt idx="487">
                  <c:v>2435</c:v>
                </c:pt>
                <c:pt idx="488">
                  <c:v>2440</c:v>
                </c:pt>
                <c:pt idx="489">
                  <c:v>2445</c:v>
                </c:pt>
                <c:pt idx="490">
                  <c:v>2450</c:v>
                </c:pt>
                <c:pt idx="491">
                  <c:v>2455</c:v>
                </c:pt>
                <c:pt idx="492">
                  <c:v>2460</c:v>
                </c:pt>
                <c:pt idx="493">
                  <c:v>2465</c:v>
                </c:pt>
                <c:pt idx="494">
                  <c:v>2470</c:v>
                </c:pt>
                <c:pt idx="495">
                  <c:v>2475</c:v>
                </c:pt>
                <c:pt idx="496">
                  <c:v>2480</c:v>
                </c:pt>
                <c:pt idx="497">
                  <c:v>2485</c:v>
                </c:pt>
                <c:pt idx="498">
                  <c:v>2490</c:v>
                </c:pt>
                <c:pt idx="499">
                  <c:v>2495</c:v>
                </c:pt>
                <c:pt idx="500">
                  <c:v>2500</c:v>
                </c:pt>
                <c:pt idx="501">
                  <c:v>2505</c:v>
                </c:pt>
                <c:pt idx="502">
                  <c:v>2510</c:v>
                </c:pt>
                <c:pt idx="503">
                  <c:v>2515</c:v>
                </c:pt>
                <c:pt idx="504">
                  <c:v>2520</c:v>
                </c:pt>
                <c:pt idx="505">
                  <c:v>2525</c:v>
                </c:pt>
                <c:pt idx="506">
                  <c:v>2530</c:v>
                </c:pt>
                <c:pt idx="507">
                  <c:v>2535</c:v>
                </c:pt>
                <c:pt idx="508">
                  <c:v>2540</c:v>
                </c:pt>
                <c:pt idx="509">
                  <c:v>2545</c:v>
                </c:pt>
                <c:pt idx="510">
                  <c:v>2550</c:v>
                </c:pt>
                <c:pt idx="511">
                  <c:v>2555</c:v>
                </c:pt>
                <c:pt idx="512">
                  <c:v>2560</c:v>
                </c:pt>
                <c:pt idx="513">
                  <c:v>2565</c:v>
                </c:pt>
                <c:pt idx="514">
                  <c:v>2570</c:v>
                </c:pt>
                <c:pt idx="515">
                  <c:v>2575</c:v>
                </c:pt>
                <c:pt idx="516">
                  <c:v>2580</c:v>
                </c:pt>
                <c:pt idx="517">
                  <c:v>2585</c:v>
                </c:pt>
                <c:pt idx="518">
                  <c:v>2590</c:v>
                </c:pt>
                <c:pt idx="519">
                  <c:v>2595</c:v>
                </c:pt>
                <c:pt idx="520">
                  <c:v>2600</c:v>
                </c:pt>
                <c:pt idx="521">
                  <c:v>2605</c:v>
                </c:pt>
                <c:pt idx="522">
                  <c:v>2610</c:v>
                </c:pt>
                <c:pt idx="523">
                  <c:v>2615</c:v>
                </c:pt>
                <c:pt idx="524">
                  <c:v>2620</c:v>
                </c:pt>
                <c:pt idx="525">
                  <c:v>2625</c:v>
                </c:pt>
                <c:pt idx="526">
                  <c:v>2630</c:v>
                </c:pt>
                <c:pt idx="527">
                  <c:v>2635</c:v>
                </c:pt>
                <c:pt idx="528">
                  <c:v>2640</c:v>
                </c:pt>
                <c:pt idx="529">
                  <c:v>2645</c:v>
                </c:pt>
                <c:pt idx="530">
                  <c:v>2650</c:v>
                </c:pt>
                <c:pt idx="531">
                  <c:v>2655</c:v>
                </c:pt>
                <c:pt idx="532">
                  <c:v>2660</c:v>
                </c:pt>
                <c:pt idx="533">
                  <c:v>2665</c:v>
                </c:pt>
                <c:pt idx="534">
                  <c:v>2670</c:v>
                </c:pt>
                <c:pt idx="535">
                  <c:v>2675</c:v>
                </c:pt>
                <c:pt idx="536">
                  <c:v>2680</c:v>
                </c:pt>
                <c:pt idx="537">
                  <c:v>2685</c:v>
                </c:pt>
                <c:pt idx="538">
                  <c:v>2690</c:v>
                </c:pt>
                <c:pt idx="539">
                  <c:v>2695</c:v>
                </c:pt>
                <c:pt idx="540">
                  <c:v>2700</c:v>
                </c:pt>
                <c:pt idx="541">
                  <c:v>2705</c:v>
                </c:pt>
                <c:pt idx="542">
                  <c:v>2710</c:v>
                </c:pt>
                <c:pt idx="543">
                  <c:v>2715</c:v>
                </c:pt>
                <c:pt idx="544">
                  <c:v>2720</c:v>
                </c:pt>
                <c:pt idx="545">
                  <c:v>2725</c:v>
                </c:pt>
                <c:pt idx="546">
                  <c:v>2730</c:v>
                </c:pt>
                <c:pt idx="547">
                  <c:v>2735</c:v>
                </c:pt>
                <c:pt idx="548">
                  <c:v>2740</c:v>
                </c:pt>
                <c:pt idx="549">
                  <c:v>2745</c:v>
                </c:pt>
                <c:pt idx="550">
                  <c:v>2750</c:v>
                </c:pt>
                <c:pt idx="551">
                  <c:v>2755</c:v>
                </c:pt>
                <c:pt idx="552">
                  <c:v>2760</c:v>
                </c:pt>
                <c:pt idx="553">
                  <c:v>2765</c:v>
                </c:pt>
                <c:pt idx="554">
                  <c:v>2770</c:v>
                </c:pt>
                <c:pt idx="555">
                  <c:v>2775</c:v>
                </c:pt>
                <c:pt idx="556">
                  <c:v>2780</c:v>
                </c:pt>
                <c:pt idx="557">
                  <c:v>2785</c:v>
                </c:pt>
                <c:pt idx="558">
                  <c:v>2790</c:v>
                </c:pt>
                <c:pt idx="559">
                  <c:v>2795</c:v>
                </c:pt>
                <c:pt idx="560">
                  <c:v>2800</c:v>
                </c:pt>
                <c:pt idx="561">
                  <c:v>2805</c:v>
                </c:pt>
                <c:pt idx="562">
                  <c:v>2810</c:v>
                </c:pt>
                <c:pt idx="563">
                  <c:v>2815</c:v>
                </c:pt>
                <c:pt idx="564">
                  <c:v>2820</c:v>
                </c:pt>
                <c:pt idx="565">
                  <c:v>2825</c:v>
                </c:pt>
                <c:pt idx="566">
                  <c:v>2830</c:v>
                </c:pt>
                <c:pt idx="567">
                  <c:v>2835</c:v>
                </c:pt>
                <c:pt idx="568">
                  <c:v>2840</c:v>
                </c:pt>
                <c:pt idx="569">
                  <c:v>2845</c:v>
                </c:pt>
                <c:pt idx="570">
                  <c:v>2850</c:v>
                </c:pt>
                <c:pt idx="571">
                  <c:v>2855</c:v>
                </c:pt>
                <c:pt idx="572">
                  <c:v>2860</c:v>
                </c:pt>
                <c:pt idx="573">
                  <c:v>2865</c:v>
                </c:pt>
                <c:pt idx="574">
                  <c:v>2870</c:v>
                </c:pt>
                <c:pt idx="575">
                  <c:v>2875</c:v>
                </c:pt>
                <c:pt idx="576">
                  <c:v>2880</c:v>
                </c:pt>
                <c:pt idx="577">
                  <c:v>2885</c:v>
                </c:pt>
                <c:pt idx="578">
                  <c:v>2890</c:v>
                </c:pt>
                <c:pt idx="579">
                  <c:v>2895</c:v>
                </c:pt>
                <c:pt idx="580">
                  <c:v>2900</c:v>
                </c:pt>
                <c:pt idx="581">
                  <c:v>2905</c:v>
                </c:pt>
                <c:pt idx="582">
                  <c:v>2910</c:v>
                </c:pt>
                <c:pt idx="583">
                  <c:v>2915</c:v>
                </c:pt>
                <c:pt idx="584">
                  <c:v>2920</c:v>
                </c:pt>
                <c:pt idx="585">
                  <c:v>2925</c:v>
                </c:pt>
                <c:pt idx="586">
                  <c:v>2930</c:v>
                </c:pt>
                <c:pt idx="587">
                  <c:v>2935</c:v>
                </c:pt>
                <c:pt idx="588">
                  <c:v>2940</c:v>
                </c:pt>
                <c:pt idx="589">
                  <c:v>2945</c:v>
                </c:pt>
                <c:pt idx="590">
                  <c:v>2950</c:v>
                </c:pt>
                <c:pt idx="591">
                  <c:v>2955</c:v>
                </c:pt>
                <c:pt idx="592">
                  <c:v>2960</c:v>
                </c:pt>
                <c:pt idx="593">
                  <c:v>2965</c:v>
                </c:pt>
                <c:pt idx="594">
                  <c:v>2970</c:v>
                </c:pt>
                <c:pt idx="595">
                  <c:v>2975</c:v>
                </c:pt>
                <c:pt idx="596">
                  <c:v>2980</c:v>
                </c:pt>
                <c:pt idx="597">
                  <c:v>2985</c:v>
                </c:pt>
                <c:pt idx="598">
                  <c:v>2990</c:v>
                </c:pt>
                <c:pt idx="599">
                  <c:v>2995</c:v>
                </c:pt>
                <c:pt idx="600">
                  <c:v>3000</c:v>
                </c:pt>
                <c:pt idx="601">
                  <c:v>3005</c:v>
                </c:pt>
                <c:pt idx="602">
                  <c:v>3010</c:v>
                </c:pt>
                <c:pt idx="603">
                  <c:v>3015</c:v>
                </c:pt>
                <c:pt idx="604">
                  <c:v>3020</c:v>
                </c:pt>
                <c:pt idx="605">
                  <c:v>3025</c:v>
                </c:pt>
                <c:pt idx="606">
                  <c:v>3030</c:v>
                </c:pt>
                <c:pt idx="607">
                  <c:v>3035</c:v>
                </c:pt>
                <c:pt idx="608">
                  <c:v>3040</c:v>
                </c:pt>
                <c:pt idx="609">
                  <c:v>3045</c:v>
                </c:pt>
                <c:pt idx="610">
                  <c:v>3050</c:v>
                </c:pt>
                <c:pt idx="611">
                  <c:v>3055</c:v>
                </c:pt>
                <c:pt idx="612">
                  <c:v>3060</c:v>
                </c:pt>
                <c:pt idx="613">
                  <c:v>3065</c:v>
                </c:pt>
                <c:pt idx="614">
                  <c:v>3070</c:v>
                </c:pt>
                <c:pt idx="615">
                  <c:v>3075</c:v>
                </c:pt>
                <c:pt idx="616">
                  <c:v>3080</c:v>
                </c:pt>
                <c:pt idx="617">
                  <c:v>3085</c:v>
                </c:pt>
                <c:pt idx="618">
                  <c:v>3090</c:v>
                </c:pt>
                <c:pt idx="619">
                  <c:v>3095</c:v>
                </c:pt>
                <c:pt idx="620">
                  <c:v>3100</c:v>
                </c:pt>
                <c:pt idx="621">
                  <c:v>3105</c:v>
                </c:pt>
                <c:pt idx="622">
                  <c:v>3110</c:v>
                </c:pt>
                <c:pt idx="623">
                  <c:v>3115</c:v>
                </c:pt>
                <c:pt idx="624">
                  <c:v>3120</c:v>
                </c:pt>
                <c:pt idx="625">
                  <c:v>3125</c:v>
                </c:pt>
                <c:pt idx="626">
                  <c:v>3130</c:v>
                </c:pt>
                <c:pt idx="627">
                  <c:v>3135</c:v>
                </c:pt>
                <c:pt idx="628">
                  <c:v>3140</c:v>
                </c:pt>
                <c:pt idx="629">
                  <c:v>3145</c:v>
                </c:pt>
                <c:pt idx="630">
                  <c:v>3150</c:v>
                </c:pt>
                <c:pt idx="631">
                  <c:v>3155</c:v>
                </c:pt>
                <c:pt idx="632">
                  <c:v>3160</c:v>
                </c:pt>
                <c:pt idx="633">
                  <c:v>3165</c:v>
                </c:pt>
                <c:pt idx="634">
                  <c:v>3170</c:v>
                </c:pt>
                <c:pt idx="635">
                  <c:v>3175</c:v>
                </c:pt>
                <c:pt idx="636">
                  <c:v>3180</c:v>
                </c:pt>
                <c:pt idx="637">
                  <c:v>3185</c:v>
                </c:pt>
                <c:pt idx="638">
                  <c:v>3190</c:v>
                </c:pt>
                <c:pt idx="639">
                  <c:v>3195</c:v>
                </c:pt>
                <c:pt idx="640">
                  <c:v>3200</c:v>
                </c:pt>
                <c:pt idx="641">
                  <c:v>3205</c:v>
                </c:pt>
                <c:pt idx="642">
                  <c:v>3210</c:v>
                </c:pt>
                <c:pt idx="643">
                  <c:v>3215</c:v>
                </c:pt>
                <c:pt idx="644">
                  <c:v>3220</c:v>
                </c:pt>
                <c:pt idx="645">
                  <c:v>3225</c:v>
                </c:pt>
                <c:pt idx="646">
                  <c:v>3230</c:v>
                </c:pt>
                <c:pt idx="647">
                  <c:v>3235</c:v>
                </c:pt>
                <c:pt idx="648">
                  <c:v>3240</c:v>
                </c:pt>
                <c:pt idx="649">
                  <c:v>3245</c:v>
                </c:pt>
                <c:pt idx="650">
                  <c:v>3250</c:v>
                </c:pt>
                <c:pt idx="651">
                  <c:v>3255</c:v>
                </c:pt>
                <c:pt idx="652">
                  <c:v>3260</c:v>
                </c:pt>
                <c:pt idx="653">
                  <c:v>3265</c:v>
                </c:pt>
                <c:pt idx="654">
                  <c:v>3270</c:v>
                </c:pt>
                <c:pt idx="655">
                  <c:v>3275</c:v>
                </c:pt>
                <c:pt idx="656">
                  <c:v>3280</c:v>
                </c:pt>
                <c:pt idx="657">
                  <c:v>3285</c:v>
                </c:pt>
                <c:pt idx="658">
                  <c:v>3290</c:v>
                </c:pt>
                <c:pt idx="659">
                  <c:v>3295</c:v>
                </c:pt>
                <c:pt idx="660">
                  <c:v>3300</c:v>
                </c:pt>
                <c:pt idx="661">
                  <c:v>3305</c:v>
                </c:pt>
                <c:pt idx="662">
                  <c:v>3310</c:v>
                </c:pt>
                <c:pt idx="663">
                  <c:v>3315</c:v>
                </c:pt>
                <c:pt idx="664">
                  <c:v>3320</c:v>
                </c:pt>
                <c:pt idx="665">
                  <c:v>3325</c:v>
                </c:pt>
                <c:pt idx="666">
                  <c:v>3330</c:v>
                </c:pt>
                <c:pt idx="667">
                  <c:v>3335</c:v>
                </c:pt>
                <c:pt idx="668">
                  <c:v>3340</c:v>
                </c:pt>
                <c:pt idx="669">
                  <c:v>3345</c:v>
                </c:pt>
                <c:pt idx="670">
                  <c:v>3350</c:v>
                </c:pt>
                <c:pt idx="671">
                  <c:v>3355</c:v>
                </c:pt>
                <c:pt idx="672">
                  <c:v>3360</c:v>
                </c:pt>
                <c:pt idx="673">
                  <c:v>3365</c:v>
                </c:pt>
                <c:pt idx="674">
                  <c:v>3370</c:v>
                </c:pt>
                <c:pt idx="675">
                  <c:v>3375</c:v>
                </c:pt>
                <c:pt idx="676">
                  <c:v>3380</c:v>
                </c:pt>
                <c:pt idx="677">
                  <c:v>3385</c:v>
                </c:pt>
                <c:pt idx="678">
                  <c:v>3390</c:v>
                </c:pt>
                <c:pt idx="679">
                  <c:v>3395</c:v>
                </c:pt>
                <c:pt idx="680">
                  <c:v>3400</c:v>
                </c:pt>
                <c:pt idx="681">
                  <c:v>3405</c:v>
                </c:pt>
                <c:pt idx="682">
                  <c:v>3410</c:v>
                </c:pt>
                <c:pt idx="683">
                  <c:v>3415</c:v>
                </c:pt>
                <c:pt idx="684">
                  <c:v>3420</c:v>
                </c:pt>
                <c:pt idx="685">
                  <c:v>3425</c:v>
                </c:pt>
                <c:pt idx="686">
                  <c:v>3430</c:v>
                </c:pt>
                <c:pt idx="687">
                  <c:v>3435</c:v>
                </c:pt>
                <c:pt idx="688">
                  <c:v>3440</c:v>
                </c:pt>
                <c:pt idx="689">
                  <c:v>3445</c:v>
                </c:pt>
                <c:pt idx="690">
                  <c:v>3450</c:v>
                </c:pt>
                <c:pt idx="691">
                  <c:v>3455</c:v>
                </c:pt>
                <c:pt idx="692">
                  <c:v>3460</c:v>
                </c:pt>
                <c:pt idx="693">
                  <c:v>3465</c:v>
                </c:pt>
                <c:pt idx="694">
                  <c:v>3470</c:v>
                </c:pt>
                <c:pt idx="695">
                  <c:v>3475</c:v>
                </c:pt>
                <c:pt idx="696">
                  <c:v>3480</c:v>
                </c:pt>
                <c:pt idx="697">
                  <c:v>3485</c:v>
                </c:pt>
                <c:pt idx="698">
                  <c:v>3490</c:v>
                </c:pt>
                <c:pt idx="699">
                  <c:v>3495</c:v>
                </c:pt>
                <c:pt idx="700">
                  <c:v>3500</c:v>
                </c:pt>
                <c:pt idx="701">
                  <c:v>3505</c:v>
                </c:pt>
                <c:pt idx="702">
                  <c:v>3510</c:v>
                </c:pt>
                <c:pt idx="703">
                  <c:v>3515</c:v>
                </c:pt>
                <c:pt idx="704">
                  <c:v>3520</c:v>
                </c:pt>
                <c:pt idx="705">
                  <c:v>3525</c:v>
                </c:pt>
                <c:pt idx="706">
                  <c:v>3530</c:v>
                </c:pt>
                <c:pt idx="707">
                  <c:v>3535</c:v>
                </c:pt>
                <c:pt idx="708">
                  <c:v>3540</c:v>
                </c:pt>
                <c:pt idx="709">
                  <c:v>3545</c:v>
                </c:pt>
                <c:pt idx="710">
                  <c:v>3550</c:v>
                </c:pt>
                <c:pt idx="711">
                  <c:v>3555</c:v>
                </c:pt>
                <c:pt idx="712">
                  <c:v>3560</c:v>
                </c:pt>
                <c:pt idx="713">
                  <c:v>3565</c:v>
                </c:pt>
                <c:pt idx="714">
                  <c:v>3570</c:v>
                </c:pt>
                <c:pt idx="715">
                  <c:v>3575</c:v>
                </c:pt>
                <c:pt idx="716">
                  <c:v>3580</c:v>
                </c:pt>
                <c:pt idx="717">
                  <c:v>3585</c:v>
                </c:pt>
                <c:pt idx="718">
                  <c:v>3590</c:v>
                </c:pt>
                <c:pt idx="719">
                  <c:v>3595</c:v>
                </c:pt>
                <c:pt idx="720">
                  <c:v>3600</c:v>
                </c:pt>
                <c:pt idx="721">
                  <c:v>3605</c:v>
                </c:pt>
                <c:pt idx="722">
                  <c:v>3610</c:v>
                </c:pt>
                <c:pt idx="723">
                  <c:v>3615</c:v>
                </c:pt>
                <c:pt idx="724">
                  <c:v>3620</c:v>
                </c:pt>
                <c:pt idx="725">
                  <c:v>3625</c:v>
                </c:pt>
                <c:pt idx="726">
                  <c:v>3630</c:v>
                </c:pt>
                <c:pt idx="727">
                  <c:v>3635</c:v>
                </c:pt>
                <c:pt idx="728">
                  <c:v>3640</c:v>
                </c:pt>
                <c:pt idx="729">
                  <c:v>3645</c:v>
                </c:pt>
                <c:pt idx="730">
                  <c:v>3650</c:v>
                </c:pt>
                <c:pt idx="731">
                  <c:v>3655</c:v>
                </c:pt>
                <c:pt idx="732">
                  <c:v>3660</c:v>
                </c:pt>
                <c:pt idx="733">
                  <c:v>3665</c:v>
                </c:pt>
                <c:pt idx="734">
                  <c:v>3670</c:v>
                </c:pt>
                <c:pt idx="735">
                  <c:v>3675</c:v>
                </c:pt>
                <c:pt idx="736">
                  <c:v>3680</c:v>
                </c:pt>
                <c:pt idx="737">
                  <c:v>3685</c:v>
                </c:pt>
                <c:pt idx="738">
                  <c:v>3690</c:v>
                </c:pt>
                <c:pt idx="739">
                  <c:v>3695</c:v>
                </c:pt>
                <c:pt idx="740">
                  <c:v>3700</c:v>
                </c:pt>
                <c:pt idx="741">
                  <c:v>3705</c:v>
                </c:pt>
                <c:pt idx="742">
                  <c:v>3710</c:v>
                </c:pt>
                <c:pt idx="743">
                  <c:v>3715</c:v>
                </c:pt>
                <c:pt idx="744">
                  <c:v>3720</c:v>
                </c:pt>
                <c:pt idx="745">
                  <c:v>3725</c:v>
                </c:pt>
                <c:pt idx="746">
                  <c:v>3730</c:v>
                </c:pt>
                <c:pt idx="747">
                  <c:v>3735</c:v>
                </c:pt>
                <c:pt idx="748">
                  <c:v>3740</c:v>
                </c:pt>
                <c:pt idx="749">
                  <c:v>3745</c:v>
                </c:pt>
                <c:pt idx="750">
                  <c:v>3750</c:v>
                </c:pt>
                <c:pt idx="751">
                  <c:v>3755</c:v>
                </c:pt>
                <c:pt idx="752">
                  <c:v>3760</c:v>
                </c:pt>
                <c:pt idx="753">
                  <c:v>3765</c:v>
                </c:pt>
                <c:pt idx="754">
                  <c:v>3770</c:v>
                </c:pt>
                <c:pt idx="755">
                  <c:v>3775</c:v>
                </c:pt>
                <c:pt idx="756">
                  <c:v>3780</c:v>
                </c:pt>
                <c:pt idx="757">
                  <c:v>3785</c:v>
                </c:pt>
                <c:pt idx="758">
                  <c:v>3790</c:v>
                </c:pt>
                <c:pt idx="759">
                  <c:v>3795</c:v>
                </c:pt>
                <c:pt idx="760">
                  <c:v>3800</c:v>
                </c:pt>
                <c:pt idx="761">
                  <c:v>3805</c:v>
                </c:pt>
                <c:pt idx="762">
                  <c:v>3810</c:v>
                </c:pt>
                <c:pt idx="763">
                  <c:v>3815</c:v>
                </c:pt>
                <c:pt idx="764">
                  <c:v>3820</c:v>
                </c:pt>
                <c:pt idx="765">
                  <c:v>3825</c:v>
                </c:pt>
                <c:pt idx="766">
                  <c:v>3830</c:v>
                </c:pt>
                <c:pt idx="767">
                  <c:v>3835</c:v>
                </c:pt>
                <c:pt idx="768">
                  <c:v>3840</c:v>
                </c:pt>
                <c:pt idx="769">
                  <c:v>3845</c:v>
                </c:pt>
                <c:pt idx="770">
                  <c:v>3850</c:v>
                </c:pt>
                <c:pt idx="771">
                  <c:v>3855</c:v>
                </c:pt>
                <c:pt idx="772">
                  <c:v>3860</c:v>
                </c:pt>
                <c:pt idx="773">
                  <c:v>3865</c:v>
                </c:pt>
                <c:pt idx="774">
                  <c:v>3870</c:v>
                </c:pt>
                <c:pt idx="775">
                  <c:v>3875</c:v>
                </c:pt>
                <c:pt idx="776">
                  <c:v>3880</c:v>
                </c:pt>
                <c:pt idx="777">
                  <c:v>3885</c:v>
                </c:pt>
                <c:pt idx="778">
                  <c:v>3890</c:v>
                </c:pt>
                <c:pt idx="779">
                  <c:v>3895</c:v>
                </c:pt>
                <c:pt idx="780">
                  <c:v>3900</c:v>
                </c:pt>
                <c:pt idx="781">
                  <c:v>3905</c:v>
                </c:pt>
                <c:pt idx="782">
                  <c:v>3910</c:v>
                </c:pt>
                <c:pt idx="783">
                  <c:v>3915</c:v>
                </c:pt>
                <c:pt idx="784">
                  <c:v>3920</c:v>
                </c:pt>
                <c:pt idx="785">
                  <c:v>3925</c:v>
                </c:pt>
                <c:pt idx="786">
                  <c:v>3930</c:v>
                </c:pt>
                <c:pt idx="787">
                  <c:v>3935</c:v>
                </c:pt>
                <c:pt idx="788">
                  <c:v>3940</c:v>
                </c:pt>
                <c:pt idx="789">
                  <c:v>3945</c:v>
                </c:pt>
                <c:pt idx="790">
                  <c:v>3950</c:v>
                </c:pt>
                <c:pt idx="791">
                  <c:v>3955</c:v>
                </c:pt>
                <c:pt idx="792">
                  <c:v>3960</c:v>
                </c:pt>
                <c:pt idx="793">
                  <c:v>3965</c:v>
                </c:pt>
                <c:pt idx="794">
                  <c:v>3970</c:v>
                </c:pt>
                <c:pt idx="795">
                  <c:v>3975</c:v>
                </c:pt>
                <c:pt idx="796">
                  <c:v>3980</c:v>
                </c:pt>
                <c:pt idx="797">
                  <c:v>3985</c:v>
                </c:pt>
                <c:pt idx="798">
                  <c:v>3990</c:v>
                </c:pt>
                <c:pt idx="799">
                  <c:v>3995</c:v>
                </c:pt>
                <c:pt idx="800">
                  <c:v>4000</c:v>
                </c:pt>
                <c:pt idx="801">
                  <c:v>4005</c:v>
                </c:pt>
                <c:pt idx="802">
                  <c:v>4010</c:v>
                </c:pt>
                <c:pt idx="803">
                  <c:v>4015</c:v>
                </c:pt>
                <c:pt idx="804">
                  <c:v>4020</c:v>
                </c:pt>
                <c:pt idx="805">
                  <c:v>4025</c:v>
                </c:pt>
                <c:pt idx="806">
                  <c:v>4030</c:v>
                </c:pt>
                <c:pt idx="807">
                  <c:v>4035</c:v>
                </c:pt>
                <c:pt idx="808">
                  <c:v>4040</c:v>
                </c:pt>
                <c:pt idx="809">
                  <c:v>4045</c:v>
                </c:pt>
                <c:pt idx="810">
                  <c:v>4050</c:v>
                </c:pt>
                <c:pt idx="811">
                  <c:v>4055</c:v>
                </c:pt>
                <c:pt idx="812">
                  <c:v>4060</c:v>
                </c:pt>
                <c:pt idx="813">
                  <c:v>4065</c:v>
                </c:pt>
                <c:pt idx="814">
                  <c:v>4070</c:v>
                </c:pt>
                <c:pt idx="815">
                  <c:v>4075</c:v>
                </c:pt>
                <c:pt idx="816">
                  <c:v>4080</c:v>
                </c:pt>
                <c:pt idx="817">
                  <c:v>4085</c:v>
                </c:pt>
                <c:pt idx="818">
                  <c:v>4090</c:v>
                </c:pt>
                <c:pt idx="819">
                  <c:v>4095</c:v>
                </c:pt>
                <c:pt idx="820">
                  <c:v>4100</c:v>
                </c:pt>
                <c:pt idx="821">
                  <c:v>4105</c:v>
                </c:pt>
                <c:pt idx="822">
                  <c:v>4110</c:v>
                </c:pt>
                <c:pt idx="823">
                  <c:v>4115</c:v>
                </c:pt>
                <c:pt idx="824">
                  <c:v>4120</c:v>
                </c:pt>
                <c:pt idx="825">
                  <c:v>4125</c:v>
                </c:pt>
                <c:pt idx="826">
                  <c:v>4130</c:v>
                </c:pt>
                <c:pt idx="827">
                  <c:v>4135</c:v>
                </c:pt>
                <c:pt idx="828">
                  <c:v>4140</c:v>
                </c:pt>
                <c:pt idx="829">
                  <c:v>4145</c:v>
                </c:pt>
                <c:pt idx="830">
                  <c:v>4150</c:v>
                </c:pt>
                <c:pt idx="831">
                  <c:v>4155</c:v>
                </c:pt>
                <c:pt idx="832">
                  <c:v>4160</c:v>
                </c:pt>
                <c:pt idx="833">
                  <c:v>4165</c:v>
                </c:pt>
                <c:pt idx="834">
                  <c:v>4170</c:v>
                </c:pt>
                <c:pt idx="835">
                  <c:v>4175</c:v>
                </c:pt>
                <c:pt idx="836">
                  <c:v>4180</c:v>
                </c:pt>
                <c:pt idx="837">
                  <c:v>4185</c:v>
                </c:pt>
                <c:pt idx="838">
                  <c:v>4190</c:v>
                </c:pt>
                <c:pt idx="839">
                  <c:v>4195</c:v>
                </c:pt>
                <c:pt idx="840">
                  <c:v>4200</c:v>
                </c:pt>
                <c:pt idx="841">
                  <c:v>4205</c:v>
                </c:pt>
                <c:pt idx="842">
                  <c:v>4210</c:v>
                </c:pt>
                <c:pt idx="843">
                  <c:v>4215</c:v>
                </c:pt>
                <c:pt idx="844">
                  <c:v>4220</c:v>
                </c:pt>
                <c:pt idx="845">
                  <c:v>4225</c:v>
                </c:pt>
                <c:pt idx="846">
                  <c:v>4230</c:v>
                </c:pt>
                <c:pt idx="847">
                  <c:v>4235</c:v>
                </c:pt>
                <c:pt idx="848">
                  <c:v>4240</c:v>
                </c:pt>
                <c:pt idx="849">
                  <c:v>4245</c:v>
                </c:pt>
                <c:pt idx="850">
                  <c:v>4250</c:v>
                </c:pt>
                <c:pt idx="851">
                  <c:v>4255</c:v>
                </c:pt>
                <c:pt idx="852">
                  <c:v>4260</c:v>
                </c:pt>
                <c:pt idx="853">
                  <c:v>4265</c:v>
                </c:pt>
                <c:pt idx="854">
                  <c:v>4270</c:v>
                </c:pt>
                <c:pt idx="855">
                  <c:v>4275</c:v>
                </c:pt>
                <c:pt idx="856">
                  <c:v>4280</c:v>
                </c:pt>
                <c:pt idx="857">
                  <c:v>4285</c:v>
                </c:pt>
                <c:pt idx="858">
                  <c:v>4290</c:v>
                </c:pt>
                <c:pt idx="859">
                  <c:v>4295</c:v>
                </c:pt>
                <c:pt idx="860">
                  <c:v>4300</c:v>
                </c:pt>
                <c:pt idx="861">
                  <c:v>4305</c:v>
                </c:pt>
                <c:pt idx="862">
                  <c:v>4310</c:v>
                </c:pt>
                <c:pt idx="863">
                  <c:v>4315</c:v>
                </c:pt>
                <c:pt idx="864">
                  <c:v>4320</c:v>
                </c:pt>
                <c:pt idx="865">
                  <c:v>4325</c:v>
                </c:pt>
                <c:pt idx="866">
                  <c:v>4330</c:v>
                </c:pt>
                <c:pt idx="867">
                  <c:v>4335</c:v>
                </c:pt>
                <c:pt idx="868">
                  <c:v>4340</c:v>
                </c:pt>
                <c:pt idx="869">
                  <c:v>4345</c:v>
                </c:pt>
                <c:pt idx="870">
                  <c:v>4350</c:v>
                </c:pt>
                <c:pt idx="871">
                  <c:v>4355</c:v>
                </c:pt>
                <c:pt idx="872">
                  <c:v>4360</c:v>
                </c:pt>
                <c:pt idx="873">
                  <c:v>4365</c:v>
                </c:pt>
                <c:pt idx="874">
                  <c:v>4370</c:v>
                </c:pt>
                <c:pt idx="875">
                  <c:v>4375</c:v>
                </c:pt>
                <c:pt idx="876">
                  <c:v>4380</c:v>
                </c:pt>
                <c:pt idx="877">
                  <c:v>4385</c:v>
                </c:pt>
                <c:pt idx="878">
                  <c:v>4390</c:v>
                </c:pt>
                <c:pt idx="879">
                  <c:v>4395</c:v>
                </c:pt>
                <c:pt idx="880">
                  <c:v>4400</c:v>
                </c:pt>
                <c:pt idx="881">
                  <c:v>4405</c:v>
                </c:pt>
                <c:pt idx="882">
                  <c:v>4410</c:v>
                </c:pt>
                <c:pt idx="883">
                  <c:v>4415</c:v>
                </c:pt>
                <c:pt idx="884">
                  <c:v>4420</c:v>
                </c:pt>
                <c:pt idx="885">
                  <c:v>4425</c:v>
                </c:pt>
                <c:pt idx="886">
                  <c:v>4430</c:v>
                </c:pt>
                <c:pt idx="887">
                  <c:v>4435</c:v>
                </c:pt>
                <c:pt idx="888">
                  <c:v>4440</c:v>
                </c:pt>
                <c:pt idx="889">
                  <c:v>4445</c:v>
                </c:pt>
                <c:pt idx="890">
                  <c:v>4450</c:v>
                </c:pt>
                <c:pt idx="891">
                  <c:v>4455</c:v>
                </c:pt>
                <c:pt idx="892">
                  <c:v>4460</c:v>
                </c:pt>
                <c:pt idx="893">
                  <c:v>4465</c:v>
                </c:pt>
                <c:pt idx="894">
                  <c:v>4470</c:v>
                </c:pt>
                <c:pt idx="895">
                  <c:v>4475</c:v>
                </c:pt>
                <c:pt idx="896">
                  <c:v>4480</c:v>
                </c:pt>
                <c:pt idx="897">
                  <c:v>4485</c:v>
                </c:pt>
                <c:pt idx="898">
                  <c:v>4490</c:v>
                </c:pt>
                <c:pt idx="899">
                  <c:v>4495</c:v>
                </c:pt>
                <c:pt idx="900">
                  <c:v>4500</c:v>
                </c:pt>
                <c:pt idx="901">
                  <c:v>4505</c:v>
                </c:pt>
                <c:pt idx="902">
                  <c:v>4510</c:v>
                </c:pt>
                <c:pt idx="903">
                  <c:v>4515</c:v>
                </c:pt>
                <c:pt idx="904">
                  <c:v>4520</c:v>
                </c:pt>
                <c:pt idx="905">
                  <c:v>4525</c:v>
                </c:pt>
                <c:pt idx="906">
                  <c:v>4530</c:v>
                </c:pt>
                <c:pt idx="907">
                  <c:v>4535</c:v>
                </c:pt>
                <c:pt idx="908">
                  <c:v>4540</c:v>
                </c:pt>
                <c:pt idx="909">
                  <c:v>4545</c:v>
                </c:pt>
                <c:pt idx="910">
                  <c:v>4550</c:v>
                </c:pt>
                <c:pt idx="911">
                  <c:v>4555</c:v>
                </c:pt>
                <c:pt idx="912">
                  <c:v>4560</c:v>
                </c:pt>
                <c:pt idx="913">
                  <c:v>4565</c:v>
                </c:pt>
                <c:pt idx="914">
                  <c:v>4570</c:v>
                </c:pt>
                <c:pt idx="915">
                  <c:v>4575</c:v>
                </c:pt>
                <c:pt idx="916">
                  <c:v>4580</c:v>
                </c:pt>
                <c:pt idx="917">
                  <c:v>4585</c:v>
                </c:pt>
                <c:pt idx="918">
                  <c:v>4590</c:v>
                </c:pt>
                <c:pt idx="919">
                  <c:v>4595</c:v>
                </c:pt>
                <c:pt idx="920">
                  <c:v>4600</c:v>
                </c:pt>
                <c:pt idx="921">
                  <c:v>4605</c:v>
                </c:pt>
                <c:pt idx="922">
                  <c:v>4610</c:v>
                </c:pt>
                <c:pt idx="923">
                  <c:v>4615</c:v>
                </c:pt>
                <c:pt idx="924">
                  <c:v>4620</c:v>
                </c:pt>
                <c:pt idx="925">
                  <c:v>4625</c:v>
                </c:pt>
                <c:pt idx="926">
                  <c:v>4630</c:v>
                </c:pt>
                <c:pt idx="927">
                  <c:v>4635</c:v>
                </c:pt>
                <c:pt idx="928">
                  <c:v>4640</c:v>
                </c:pt>
                <c:pt idx="929">
                  <c:v>4645</c:v>
                </c:pt>
                <c:pt idx="930">
                  <c:v>4650</c:v>
                </c:pt>
                <c:pt idx="931">
                  <c:v>4655</c:v>
                </c:pt>
                <c:pt idx="932">
                  <c:v>4660</c:v>
                </c:pt>
                <c:pt idx="933">
                  <c:v>4665</c:v>
                </c:pt>
                <c:pt idx="934">
                  <c:v>4670</c:v>
                </c:pt>
                <c:pt idx="935">
                  <c:v>4675</c:v>
                </c:pt>
                <c:pt idx="936">
                  <c:v>4680</c:v>
                </c:pt>
                <c:pt idx="937">
                  <c:v>4685</c:v>
                </c:pt>
                <c:pt idx="938">
                  <c:v>4690</c:v>
                </c:pt>
                <c:pt idx="939">
                  <c:v>4695</c:v>
                </c:pt>
                <c:pt idx="940">
                  <c:v>4700</c:v>
                </c:pt>
                <c:pt idx="941">
                  <c:v>4705</c:v>
                </c:pt>
                <c:pt idx="942">
                  <c:v>4710</c:v>
                </c:pt>
                <c:pt idx="943">
                  <c:v>4715</c:v>
                </c:pt>
                <c:pt idx="944">
                  <c:v>4720</c:v>
                </c:pt>
                <c:pt idx="945">
                  <c:v>4725</c:v>
                </c:pt>
                <c:pt idx="946">
                  <c:v>4730</c:v>
                </c:pt>
                <c:pt idx="947">
                  <c:v>4735</c:v>
                </c:pt>
                <c:pt idx="948">
                  <c:v>4740</c:v>
                </c:pt>
                <c:pt idx="949">
                  <c:v>4745</c:v>
                </c:pt>
                <c:pt idx="950">
                  <c:v>4750</c:v>
                </c:pt>
                <c:pt idx="951">
                  <c:v>4755</c:v>
                </c:pt>
                <c:pt idx="952">
                  <c:v>4760</c:v>
                </c:pt>
                <c:pt idx="953">
                  <c:v>4765</c:v>
                </c:pt>
                <c:pt idx="954">
                  <c:v>4770</c:v>
                </c:pt>
                <c:pt idx="955">
                  <c:v>4775</c:v>
                </c:pt>
                <c:pt idx="956">
                  <c:v>4780</c:v>
                </c:pt>
                <c:pt idx="957">
                  <c:v>4785</c:v>
                </c:pt>
                <c:pt idx="958">
                  <c:v>4790</c:v>
                </c:pt>
                <c:pt idx="959">
                  <c:v>4795</c:v>
                </c:pt>
                <c:pt idx="960">
                  <c:v>4800</c:v>
                </c:pt>
                <c:pt idx="961">
                  <c:v>4805</c:v>
                </c:pt>
                <c:pt idx="962">
                  <c:v>4810</c:v>
                </c:pt>
                <c:pt idx="963">
                  <c:v>4815</c:v>
                </c:pt>
                <c:pt idx="964">
                  <c:v>4820</c:v>
                </c:pt>
                <c:pt idx="965">
                  <c:v>4825</c:v>
                </c:pt>
                <c:pt idx="966">
                  <c:v>4830</c:v>
                </c:pt>
                <c:pt idx="967">
                  <c:v>4835</c:v>
                </c:pt>
                <c:pt idx="968">
                  <c:v>4840</c:v>
                </c:pt>
                <c:pt idx="969">
                  <c:v>4845</c:v>
                </c:pt>
                <c:pt idx="970">
                  <c:v>4850</c:v>
                </c:pt>
                <c:pt idx="971">
                  <c:v>4855</c:v>
                </c:pt>
                <c:pt idx="972">
                  <c:v>4860</c:v>
                </c:pt>
                <c:pt idx="973">
                  <c:v>4865</c:v>
                </c:pt>
                <c:pt idx="974">
                  <c:v>4870</c:v>
                </c:pt>
                <c:pt idx="975">
                  <c:v>4875</c:v>
                </c:pt>
                <c:pt idx="976">
                  <c:v>4880</c:v>
                </c:pt>
                <c:pt idx="977">
                  <c:v>4885</c:v>
                </c:pt>
                <c:pt idx="978">
                  <c:v>4890</c:v>
                </c:pt>
                <c:pt idx="979">
                  <c:v>4895</c:v>
                </c:pt>
                <c:pt idx="980">
                  <c:v>4900</c:v>
                </c:pt>
                <c:pt idx="981">
                  <c:v>4905</c:v>
                </c:pt>
                <c:pt idx="982">
                  <c:v>4910</c:v>
                </c:pt>
                <c:pt idx="983">
                  <c:v>4915</c:v>
                </c:pt>
                <c:pt idx="984">
                  <c:v>4920</c:v>
                </c:pt>
                <c:pt idx="985">
                  <c:v>4925</c:v>
                </c:pt>
                <c:pt idx="986">
                  <c:v>4930</c:v>
                </c:pt>
                <c:pt idx="987">
                  <c:v>4935</c:v>
                </c:pt>
                <c:pt idx="988">
                  <c:v>4940</c:v>
                </c:pt>
                <c:pt idx="989">
                  <c:v>4945</c:v>
                </c:pt>
                <c:pt idx="990">
                  <c:v>4950</c:v>
                </c:pt>
                <c:pt idx="991">
                  <c:v>4955</c:v>
                </c:pt>
                <c:pt idx="992">
                  <c:v>4960</c:v>
                </c:pt>
                <c:pt idx="993">
                  <c:v>4965</c:v>
                </c:pt>
                <c:pt idx="994">
                  <c:v>4970</c:v>
                </c:pt>
                <c:pt idx="995">
                  <c:v>4975</c:v>
                </c:pt>
                <c:pt idx="996">
                  <c:v>4980</c:v>
                </c:pt>
                <c:pt idx="997">
                  <c:v>4985</c:v>
                </c:pt>
                <c:pt idx="998">
                  <c:v>4990</c:v>
                </c:pt>
                <c:pt idx="999">
                  <c:v>4995</c:v>
                </c:pt>
                <c:pt idx="1000">
                  <c:v>5000</c:v>
                </c:pt>
                <c:pt idx="1001">
                  <c:v>5005</c:v>
                </c:pt>
                <c:pt idx="1002">
                  <c:v>5010</c:v>
                </c:pt>
                <c:pt idx="1003">
                  <c:v>5015</c:v>
                </c:pt>
                <c:pt idx="1004">
                  <c:v>5020</c:v>
                </c:pt>
                <c:pt idx="1005">
                  <c:v>5025</c:v>
                </c:pt>
                <c:pt idx="1006">
                  <c:v>5030</c:v>
                </c:pt>
                <c:pt idx="1007">
                  <c:v>5035</c:v>
                </c:pt>
                <c:pt idx="1008">
                  <c:v>5040</c:v>
                </c:pt>
                <c:pt idx="1009">
                  <c:v>5045</c:v>
                </c:pt>
                <c:pt idx="1010">
                  <c:v>5050</c:v>
                </c:pt>
                <c:pt idx="1011">
                  <c:v>5055</c:v>
                </c:pt>
                <c:pt idx="1012">
                  <c:v>5060</c:v>
                </c:pt>
                <c:pt idx="1013">
                  <c:v>5065</c:v>
                </c:pt>
                <c:pt idx="1014">
                  <c:v>5070</c:v>
                </c:pt>
                <c:pt idx="1015">
                  <c:v>5075</c:v>
                </c:pt>
                <c:pt idx="1016">
                  <c:v>5080</c:v>
                </c:pt>
                <c:pt idx="1017">
                  <c:v>5085</c:v>
                </c:pt>
                <c:pt idx="1018">
                  <c:v>5090</c:v>
                </c:pt>
                <c:pt idx="1019">
                  <c:v>5095</c:v>
                </c:pt>
                <c:pt idx="1020">
                  <c:v>5100</c:v>
                </c:pt>
                <c:pt idx="1021">
                  <c:v>5105</c:v>
                </c:pt>
                <c:pt idx="1022">
                  <c:v>5110</c:v>
                </c:pt>
                <c:pt idx="1023">
                  <c:v>5115</c:v>
                </c:pt>
                <c:pt idx="1024">
                  <c:v>5120</c:v>
                </c:pt>
                <c:pt idx="1025">
                  <c:v>5125</c:v>
                </c:pt>
                <c:pt idx="1026">
                  <c:v>5130</c:v>
                </c:pt>
                <c:pt idx="1027">
                  <c:v>5135</c:v>
                </c:pt>
                <c:pt idx="1028">
                  <c:v>5140</c:v>
                </c:pt>
                <c:pt idx="1029">
                  <c:v>5145</c:v>
                </c:pt>
                <c:pt idx="1030">
                  <c:v>5150</c:v>
                </c:pt>
                <c:pt idx="1031">
                  <c:v>5155</c:v>
                </c:pt>
                <c:pt idx="1032">
                  <c:v>5160</c:v>
                </c:pt>
                <c:pt idx="1033">
                  <c:v>5165</c:v>
                </c:pt>
                <c:pt idx="1034">
                  <c:v>5170</c:v>
                </c:pt>
                <c:pt idx="1035">
                  <c:v>5175</c:v>
                </c:pt>
                <c:pt idx="1036">
                  <c:v>5180</c:v>
                </c:pt>
                <c:pt idx="1037">
                  <c:v>5185</c:v>
                </c:pt>
                <c:pt idx="1038">
                  <c:v>5190</c:v>
                </c:pt>
                <c:pt idx="1039">
                  <c:v>5195</c:v>
                </c:pt>
                <c:pt idx="1040">
                  <c:v>5200</c:v>
                </c:pt>
                <c:pt idx="1041">
                  <c:v>5205</c:v>
                </c:pt>
                <c:pt idx="1042">
                  <c:v>5210</c:v>
                </c:pt>
                <c:pt idx="1043">
                  <c:v>5215</c:v>
                </c:pt>
                <c:pt idx="1044">
                  <c:v>5220</c:v>
                </c:pt>
                <c:pt idx="1045">
                  <c:v>5225</c:v>
                </c:pt>
                <c:pt idx="1046">
                  <c:v>5230</c:v>
                </c:pt>
                <c:pt idx="1047">
                  <c:v>5235</c:v>
                </c:pt>
                <c:pt idx="1048">
                  <c:v>5240</c:v>
                </c:pt>
                <c:pt idx="1049">
                  <c:v>5245</c:v>
                </c:pt>
                <c:pt idx="1050">
                  <c:v>5250</c:v>
                </c:pt>
                <c:pt idx="1051">
                  <c:v>5255</c:v>
                </c:pt>
                <c:pt idx="1052">
                  <c:v>5260</c:v>
                </c:pt>
                <c:pt idx="1053">
                  <c:v>5265</c:v>
                </c:pt>
                <c:pt idx="1054">
                  <c:v>5270</c:v>
                </c:pt>
                <c:pt idx="1055">
                  <c:v>5275</c:v>
                </c:pt>
                <c:pt idx="1056">
                  <c:v>5280</c:v>
                </c:pt>
                <c:pt idx="1057">
                  <c:v>5285</c:v>
                </c:pt>
                <c:pt idx="1058">
                  <c:v>5290</c:v>
                </c:pt>
                <c:pt idx="1059">
                  <c:v>5295</c:v>
                </c:pt>
                <c:pt idx="1060">
                  <c:v>5300</c:v>
                </c:pt>
                <c:pt idx="1061">
                  <c:v>5305</c:v>
                </c:pt>
                <c:pt idx="1062">
                  <c:v>5310</c:v>
                </c:pt>
                <c:pt idx="1063">
                  <c:v>5315</c:v>
                </c:pt>
                <c:pt idx="1064">
                  <c:v>5320</c:v>
                </c:pt>
                <c:pt idx="1065">
                  <c:v>5325</c:v>
                </c:pt>
                <c:pt idx="1066">
                  <c:v>5330</c:v>
                </c:pt>
                <c:pt idx="1067">
                  <c:v>5335</c:v>
                </c:pt>
                <c:pt idx="1068">
                  <c:v>5340</c:v>
                </c:pt>
                <c:pt idx="1069">
                  <c:v>5345</c:v>
                </c:pt>
                <c:pt idx="1070">
                  <c:v>5350</c:v>
                </c:pt>
                <c:pt idx="1071">
                  <c:v>5355</c:v>
                </c:pt>
                <c:pt idx="1072">
                  <c:v>5360</c:v>
                </c:pt>
                <c:pt idx="1073">
                  <c:v>5365</c:v>
                </c:pt>
                <c:pt idx="1074">
                  <c:v>5370</c:v>
                </c:pt>
                <c:pt idx="1075">
                  <c:v>5375</c:v>
                </c:pt>
                <c:pt idx="1076">
                  <c:v>5380</c:v>
                </c:pt>
                <c:pt idx="1077">
                  <c:v>5385</c:v>
                </c:pt>
                <c:pt idx="1078">
                  <c:v>5390</c:v>
                </c:pt>
                <c:pt idx="1079">
                  <c:v>5395</c:v>
                </c:pt>
                <c:pt idx="1080">
                  <c:v>5400</c:v>
                </c:pt>
                <c:pt idx="1081">
                  <c:v>5405</c:v>
                </c:pt>
                <c:pt idx="1082">
                  <c:v>5410</c:v>
                </c:pt>
                <c:pt idx="1083">
                  <c:v>5415</c:v>
                </c:pt>
                <c:pt idx="1084">
                  <c:v>5420</c:v>
                </c:pt>
                <c:pt idx="1085">
                  <c:v>5425</c:v>
                </c:pt>
                <c:pt idx="1086">
                  <c:v>5430</c:v>
                </c:pt>
                <c:pt idx="1087">
                  <c:v>5435</c:v>
                </c:pt>
                <c:pt idx="1088">
                  <c:v>5440</c:v>
                </c:pt>
                <c:pt idx="1089">
                  <c:v>5445</c:v>
                </c:pt>
                <c:pt idx="1090">
                  <c:v>5450</c:v>
                </c:pt>
                <c:pt idx="1091">
                  <c:v>5455</c:v>
                </c:pt>
                <c:pt idx="1092">
                  <c:v>5460</c:v>
                </c:pt>
                <c:pt idx="1093">
                  <c:v>5465</c:v>
                </c:pt>
                <c:pt idx="1094">
                  <c:v>5470</c:v>
                </c:pt>
                <c:pt idx="1095">
                  <c:v>5475</c:v>
                </c:pt>
                <c:pt idx="1096">
                  <c:v>5480</c:v>
                </c:pt>
                <c:pt idx="1097">
                  <c:v>5485</c:v>
                </c:pt>
                <c:pt idx="1098">
                  <c:v>5490</c:v>
                </c:pt>
                <c:pt idx="1099">
                  <c:v>5495</c:v>
                </c:pt>
                <c:pt idx="1100">
                  <c:v>5500</c:v>
                </c:pt>
                <c:pt idx="1101">
                  <c:v>5505</c:v>
                </c:pt>
                <c:pt idx="1102">
                  <c:v>5510</c:v>
                </c:pt>
                <c:pt idx="1103">
                  <c:v>5515</c:v>
                </c:pt>
                <c:pt idx="1104">
                  <c:v>5520</c:v>
                </c:pt>
                <c:pt idx="1105">
                  <c:v>5525</c:v>
                </c:pt>
                <c:pt idx="1106">
                  <c:v>5530</c:v>
                </c:pt>
                <c:pt idx="1107">
                  <c:v>5535</c:v>
                </c:pt>
                <c:pt idx="1108">
                  <c:v>5540</c:v>
                </c:pt>
                <c:pt idx="1109">
                  <c:v>5545</c:v>
                </c:pt>
                <c:pt idx="1110">
                  <c:v>5550</c:v>
                </c:pt>
                <c:pt idx="1111">
                  <c:v>5555</c:v>
                </c:pt>
                <c:pt idx="1112">
                  <c:v>5560</c:v>
                </c:pt>
                <c:pt idx="1113">
                  <c:v>5565</c:v>
                </c:pt>
                <c:pt idx="1114">
                  <c:v>5570</c:v>
                </c:pt>
                <c:pt idx="1115">
                  <c:v>5575</c:v>
                </c:pt>
                <c:pt idx="1116">
                  <c:v>5580</c:v>
                </c:pt>
                <c:pt idx="1117">
                  <c:v>5585</c:v>
                </c:pt>
                <c:pt idx="1118">
                  <c:v>5590</c:v>
                </c:pt>
                <c:pt idx="1119">
                  <c:v>5595</c:v>
                </c:pt>
                <c:pt idx="1120">
                  <c:v>5600</c:v>
                </c:pt>
                <c:pt idx="1121">
                  <c:v>5605</c:v>
                </c:pt>
                <c:pt idx="1122">
                  <c:v>5610</c:v>
                </c:pt>
                <c:pt idx="1123">
                  <c:v>5615</c:v>
                </c:pt>
                <c:pt idx="1124">
                  <c:v>5620</c:v>
                </c:pt>
                <c:pt idx="1125">
                  <c:v>5625</c:v>
                </c:pt>
                <c:pt idx="1126">
                  <c:v>5630</c:v>
                </c:pt>
                <c:pt idx="1127">
                  <c:v>5635</c:v>
                </c:pt>
                <c:pt idx="1128">
                  <c:v>5640</c:v>
                </c:pt>
                <c:pt idx="1129">
                  <c:v>5645</c:v>
                </c:pt>
                <c:pt idx="1130">
                  <c:v>5650</c:v>
                </c:pt>
                <c:pt idx="1131">
                  <c:v>5655</c:v>
                </c:pt>
                <c:pt idx="1132">
                  <c:v>5660</c:v>
                </c:pt>
                <c:pt idx="1133">
                  <c:v>5665</c:v>
                </c:pt>
                <c:pt idx="1134">
                  <c:v>5670</c:v>
                </c:pt>
                <c:pt idx="1135">
                  <c:v>5675</c:v>
                </c:pt>
                <c:pt idx="1136">
                  <c:v>5680</c:v>
                </c:pt>
                <c:pt idx="1137">
                  <c:v>5685</c:v>
                </c:pt>
                <c:pt idx="1138">
                  <c:v>5690</c:v>
                </c:pt>
                <c:pt idx="1139">
                  <c:v>5695</c:v>
                </c:pt>
                <c:pt idx="1140">
                  <c:v>5700</c:v>
                </c:pt>
                <c:pt idx="1141">
                  <c:v>5705</c:v>
                </c:pt>
                <c:pt idx="1142">
                  <c:v>5710</c:v>
                </c:pt>
                <c:pt idx="1143">
                  <c:v>5715</c:v>
                </c:pt>
                <c:pt idx="1144">
                  <c:v>5720</c:v>
                </c:pt>
                <c:pt idx="1145">
                  <c:v>5725</c:v>
                </c:pt>
                <c:pt idx="1146">
                  <c:v>5730</c:v>
                </c:pt>
                <c:pt idx="1147">
                  <c:v>5735</c:v>
                </c:pt>
                <c:pt idx="1148">
                  <c:v>5740</c:v>
                </c:pt>
                <c:pt idx="1149">
                  <c:v>5745</c:v>
                </c:pt>
                <c:pt idx="1150">
                  <c:v>5750</c:v>
                </c:pt>
                <c:pt idx="1151">
                  <c:v>5755</c:v>
                </c:pt>
                <c:pt idx="1152">
                  <c:v>5760</c:v>
                </c:pt>
                <c:pt idx="1153">
                  <c:v>5765</c:v>
                </c:pt>
                <c:pt idx="1154">
                  <c:v>5770</c:v>
                </c:pt>
                <c:pt idx="1155">
                  <c:v>5775</c:v>
                </c:pt>
                <c:pt idx="1156">
                  <c:v>5780</c:v>
                </c:pt>
                <c:pt idx="1157">
                  <c:v>5785</c:v>
                </c:pt>
                <c:pt idx="1158">
                  <c:v>5790</c:v>
                </c:pt>
                <c:pt idx="1159">
                  <c:v>5795</c:v>
                </c:pt>
                <c:pt idx="1160">
                  <c:v>5800</c:v>
                </c:pt>
                <c:pt idx="1161">
                  <c:v>5805</c:v>
                </c:pt>
                <c:pt idx="1162">
                  <c:v>5810</c:v>
                </c:pt>
                <c:pt idx="1163">
                  <c:v>5815</c:v>
                </c:pt>
                <c:pt idx="1164">
                  <c:v>5820</c:v>
                </c:pt>
                <c:pt idx="1165">
                  <c:v>5825</c:v>
                </c:pt>
                <c:pt idx="1166">
                  <c:v>5830</c:v>
                </c:pt>
                <c:pt idx="1167">
                  <c:v>5835</c:v>
                </c:pt>
                <c:pt idx="1168">
                  <c:v>5840</c:v>
                </c:pt>
                <c:pt idx="1169">
                  <c:v>5845</c:v>
                </c:pt>
                <c:pt idx="1170">
                  <c:v>5850</c:v>
                </c:pt>
                <c:pt idx="1171">
                  <c:v>5855</c:v>
                </c:pt>
                <c:pt idx="1172">
                  <c:v>5860</c:v>
                </c:pt>
                <c:pt idx="1173">
                  <c:v>5865</c:v>
                </c:pt>
                <c:pt idx="1174">
                  <c:v>5870</c:v>
                </c:pt>
                <c:pt idx="1175">
                  <c:v>5875</c:v>
                </c:pt>
                <c:pt idx="1176">
                  <c:v>5880</c:v>
                </c:pt>
                <c:pt idx="1177">
                  <c:v>5885</c:v>
                </c:pt>
                <c:pt idx="1178">
                  <c:v>5890</c:v>
                </c:pt>
                <c:pt idx="1179">
                  <c:v>5895</c:v>
                </c:pt>
                <c:pt idx="1180">
                  <c:v>5900</c:v>
                </c:pt>
                <c:pt idx="1181">
                  <c:v>5905</c:v>
                </c:pt>
                <c:pt idx="1182">
                  <c:v>5910</c:v>
                </c:pt>
                <c:pt idx="1183">
                  <c:v>5915</c:v>
                </c:pt>
                <c:pt idx="1184">
                  <c:v>5920</c:v>
                </c:pt>
                <c:pt idx="1185">
                  <c:v>5925</c:v>
                </c:pt>
                <c:pt idx="1186">
                  <c:v>5930</c:v>
                </c:pt>
                <c:pt idx="1187">
                  <c:v>5935</c:v>
                </c:pt>
                <c:pt idx="1188">
                  <c:v>5940</c:v>
                </c:pt>
                <c:pt idx="1189">
                  <c:v>5945</c:v>
                </c:pt>
                <c:pt idx="1190">
                  <c:v>5950</c:v>
                </c:pt>
                <c:pt idx="1191">
                  <c:v>5955</c:v>
                </c:pt>
                <c:pt idx="1192">
                  <c:v>5960</c:v>
                </c:pt>
                <c:pt idx="1193">
                  <c:v>5965</c:v>
                </c:pt>
                <c:pt idx="1194">
                  <c:v>5970</c:v>
                </c:pt>
                <c:pt idx="1195">
                  <c:v>5975</c:v>
                </c:pt>
                <c:pt idx="1196">
                  <c:v>5980</c:v>
                </c:pt>
                <c:pt idx="1197">
                  <c:v>5985</c:v>
                </c:pt>
                <c:pt idx="1198">
                  <c:v>5990</c:v>
                </c:pt>
                <c:pt idx="1199">
                  <c:v>5995</c:v>
                </c:pt>
                <c:pt idx="1200">
                  <c:v>6000</c:v>
                </c:pt>
                <c:pt idx="1201">
                  <c:v>6005</c:v>
                </c:pt>
                <c:pt idx="1202">
                  <c:v>6010</c:v>
                </c:pt>
                <c:pt idx="1203">
                  <c:v>6015</c:v>
                </c:pt>
                <c:pt idx="1204">
                  <c:v>6020</c:v>
                </c:pt>
                <c:pt idx="1205">
                  <c:v>6025</c:v>
                </c:pt>
                <c:pt idx="1206">
                  <c:v>6030</c:v>
                </c:pt>
                <c:pt idx="1207">
                  <c:v>6035</c:v>
                </c:pt>
                <c:pt idx="1208">
                  <c:v>6040</c:v>
                </c:pt>
                <c:pt idx="1209">
                  <c:v>6045</c:v>
                </c:pt>
                <c:pt idx="1210">
                  <c:v>6050</c:v>
                </c:pt>
                <c:pt idx="1211">
                  <c:v>6055</c:v>
                </c:pt>
                <c:pt idx="1212">
                  <c:v>6060</c:v>
                </c:pt>
                <c:pt idx="1213">
                  <c:v>6065</c:v>
                </c:pt>
                <c:pt idx="1214">
                  <c:v>6070</c:v>
                </c:pt>
                <c:pt idx="1215">
                  <c:v>6075</c:v>
                </c:pt>
                <c:pt idx="1216">
                  <c:v>6080</c:v>
                </c:pt>
                <c:pt idx="1217">
                  <c:v>6085</c:v>
                </c:pt>
                <c:pt idx="1218">
                  <c:v>6090</c:v>
                </c:pt>
                <c:pt idx="1219">
                  <c:v>6095</c:v>
                </c:pt>
                <c:pt idx="1220">
                  <c:v>6100</c:v>
                </c:pt>
                <c:pt idx="1221">
                  <c:v>6105</c:v>
                </c:pt>
                <c:pt idx="1222">
                  <c:v>6110</c:v>
                </c:pt>
                <c:pt idx="1223">
                  <c:v>6115</c:v>
                </c:pt>
                <c:pt idx="1224">
                  <c:v>6120</c:v>
                </c:pt>
                <c:pt idx="1225">
                  <c:v>6125</c:v>
                </c:pt>
                <c:pt idx="1226">
                  <c:v>6130</c:v>
                </c:pt>
                <c:pt idx="1227">
                  <c:v>6135</c:v>
                </c:pt>
                <c:pt idx="1228">
                  <c:v>6140</c:v>
                </c:pt>
                <c:pt idx="1229">
                  <c:v>6145</c:v>
                </c:pt>
                <c:pt idx="1230">
                  <c:v>6150</c:v>
                </c:pt>
                <c:pt idx="1231">
                  <c:v>6155</c:v>
                </c:pt>
                <c:pt idx="1232">
                  <c:v>6160</c:v>
                </c:pt>
                <c:pt idx="1233">
                  <c:v>6165</c:v>
                </c:pt>
                <c:pt idx="1234">
                  <c:v>6170</c:v>
                </c:pt>
                <c:pt idx="1235">
                  <c:v>6175</c:v>
                </c:pt>
                <c:pt idx="1236">
                  <c:v>6180</c:v>
                </c:pt>
                <c:pt idx="1237">
                  <c:v>6185</c:v>
                </c:pt>
                <c:pt idx="1238">
                  <c:v>6190</c:v>
                </c:pt>
                <c:pt idx="1239">
                  <c:v>6195</c:v>
                </c:pt>
                <c:pt idx="1240">
                  <c:v>6200</c:v>
                </c:pt>
                <c:pt idx="1241">
                  <c:v>6205</c:v>
                </c:pt>
                <c:pt idx="1242">
                  <c:v>6210</c:v>
                </c:pt>
                <c:pt idx="1243">
                  <c:v>6215</c:v>
                </c:pt>
                <c:pt idx="1244">
                  <c:v>6220</c:v>
                </c:pt>
                <c:pt idx="1245">
                  <c:v>6225</c:v>
                </c:pt>
                <c:pt idx="1246">
                  <c:v>6230</c:v>
                </c:pt>
                <c:pt idx="1247">
                  <c:v>6235</c:v>
                </c:pt>
                <c:pt idx="1248">
                  <c:v>6240</c:v>
                </c:pt>
                <c:pt idx="1249">
                  <c:v>6245</c:v>
                </c:pt>
                <c:pt idx="1250">
                  <c:v>6250</c:v>
                </c:pt>
                <c:pt idx="1251">
                  <c:v>6255</c:v>
                </c:pt>
                <c:pt idx="1252">
                  <c:v>6260</c:v>
                </c:pt>
                <c:pt idx="1253">
                  <c:v>6265</c:v>
                </c:pt>
                <c:pt idx="1254">
                  <c:v>6270</c:v>
                </c:pt>
                <c:pt idx="1255">
                  <c:v>6275</c:v>
                </c:pt>
                <c:pt idx="1256">
                  <c:v>6280</c:v>
                </c:pt>
                <c:pt idx="1257">
                  <c:v>6285</c:v>
                </c:pt>
                <c:pt idx="1258">
                  <c:v>6290</c:v>
                </c:pt>
                <c:pt idx="1259">
                  <c:v>6295</c:v>
                </c:pt>
                <c:pt idx="1260">
                  <c:v>6300</c:v>
                </c:pt>
                <c:pt idx="1261">
                  <c:v>6305</c:v>
                </c:pt>
                <c:pt idx="1262">
                  <c:v>6310</c:v>
                </c:pt>
                <c:pt idx="1263">
                  <c:v>6315</c:v>
                </c:pt>
                <c:pt idx="1264">
                  <c:v>6320</c:v>
                </c:pt>
                <c:pt idx="1265">
                  <c:v>6325</c:v>
                </c:pt>
                <c:pt idx="1266">
                  <c:v>6330</c:v>
                </c:pt>
                <c:pt idx="1267">
                  <c:v>6335</c:v>
                </c:pt>
                <c:pt idx="1268">
                  <c:v>6340</c:v>
                </c:pt>
                <c:pt idx="1269">
                  <c:v>6345</c:v>
                </c:pt>
                <c:pt idx="1270">
                  <c:v>6350</c:v>
                </c:pt>
                <c:pt idx="1271">
                  <c:v>6355</c:v>
                </c:pt>
                <c:pt idx="1272">
                  <c:v>6360</c:v>
                </c:pt>
                <c:pt idx="1273">
                  <c:v>6365</c:v>
                </c:pt>
                <c:pt idx="1274">
                  <c:v>6370</c:v>
                </c:pt>
                <c:pt idx="1275">
                  <c:v>6375</c:v>
                </c:pt>
                <c:pt idx="1276">
                  <c:v>6380</c:v>
                </c:pt>
                <c:pt idx="1277">
                  <c:v>6385</c:v>
                </c:pt>
                <c:pt idx="1278">
                  <c:v>6390</c:v>
                </c:pt>
                <c:pt idx="1279">
                  <c:v>6395</c:v>
                </c:pt>
                <c:pt idx="1280">
                  <c:v>6400</c:v>
                </c:pt>
                <c:pt idx="1281">
                  <c:v>6405</c:v>
                </c:pt>
                <c:pt idx="1282">
                  <c:v>6410</c:v>
                </c:pt>
                <c:pt idx="1283">
                  <c:v>6415</c:v>
                </c:pt>
                <c:pt idx="1284">
                  <c:v>6420</c:v>
                </c:pt>
                <c:pt idx="1285">
                  <c:v>6425</c:v>
                </c:pt>
                <c:pt idx="1286">
                  <c:v>6430</c:v>
                </c:pt>
                <c:pt idx="1287">
                  <c:v>6435</c:v>
                </c:pt>
                <c:pt idx="1288">
                  <c:v>6440</c:v>
                </c:pt>
                <c:pt idx="1289">
                  <c:v>6445</c:v>
                </c:pt>
                <c:pt idx="1290">
                  <c:v>6450</c:v>
                </c:pt>
                <c:pt idx="1291">
                  <c:v>6455</c:v>
                </c:pt>
                <c:pt idx="1292">
                  <c:v>6460</c:v>
                </c:pt>
                <c:pt idx="1293">
                  <c:v>6465</c:v>
                </c:pt>
                <c:pt idx="1294">
                  <c:v>6470</c:v>
                </c:pt>
                <c:pt idx="1295">
                  <c:v>6475</c:v>
                </c:pt>
                <c:pt idx="1296">
                  <c:v>6480</c:v>
                </c:pt>
                <c:pt idx="1297">
                  <c:v>6485</c:v>
                </c:pt>
                <c:pt idx="1298">
                  <c:v>6490</c:v>
                </c:pt>
                <c:pt idx="1299">
                  <c:v>6495</c:v>
                </c:pt>
                <c:pt idx="1300">
                  <c:v>6500</c:v>
                </c:pt>
                <c:pt idx="1301">
                  <c:v>6505</c:v>
                </c:pt>
                <c:pt idx="1302">
                  <c:v>6510</c:v>
                </c:pt>
                <c:pt idx="1303">
                  <c:v>6515</c:v>
                </c:pt>
                <c:pt idx="1304">
                  <c:v>6520</c:v>
                </c:pt>
                <c:pt idx="1305">
                  <c:v>6525</c:v>
                </c:pt>
                <c:pt idx="1306">
                  <c:v>6530</c:v>
                </c:pt>
                <c:pt idx="1307">
                  <c:v>6535</c:v>
                </c:pt>
                <c:pt idx="1308">
                  <c:v>6540</c:v>
                </c:pt>
                <c:pt idx="1309">
                  <c:v>6545</c:v>
                </c:pt>
                <c:pt idx="1310">
                  <c:v>6550</c:v>
                </c:pt>
                <c:pt idx="1311">
                  <c:v>6555</c:v>
                </c:pt>
                <c:pt idx="1312">
                  <c:v>6560</c:v>
                </c:pt>
                <c:pt idx="1313">
                  <c:v>6565</c:v>
                </c:pt>
                <c:pt idx="1314">
                  <c:v>6570</c:v>
                </c:pt>
                <c:pt idx="1315">
                  <c:v>6575</c:v>
                </c:pt>
                <c:pt idx="1316">
                  <c:v>6580</c:v>
                </c:pt>
                <c:pt idx="1317">
                  <c:v>6585</c:v>
                </c:pt>
                <c:pt idx="1318">
                  <c:v>6590</c:v>
                </c:pt>
                <c:pt idx="1319">
                  <c:v>6595</c:v>
                </c:pt>
                <c:pt idx="1320">
                  <c:v>6600</c:v>
                </c:pt>
                <c:pt idx="1321">
                  <c:v>6605</c:v>
                </c:pt>
                <c:pt idx="1322">
                  <c:v>6610</c:v>
                </c:pt>
                <c:pt idx="1323">
                  <c:v>6615</c:v>
                </c:pt>
                <c:pt idx="1324">
                  <c:v>6620</c:v>
                </c:pt>
                <c:pt idx="1325">
                  <c:v>6625</c:v>
                </c:pt>
                <c:pt idx="1326">
                  <c:v>6630</c:v>
                </c:pt>
                <c:pt idx="1327">
                  <c:v>6635</c:v>
                </c:pt>
                <c:pt idx="1328">
                  <c:v>6640</c:v>
                </c:pt>
                <c:pt idx="1329">
                  <c:v>6645</c:v>
                </c:pt>
                <c:pt idx="1330">
                  <c:v>6650</c:v>
                </c:pt>
                <c:pt idx="1331">
                  <c:v>6655</c:v>
                </c:pt>
                <c:pt idx="1332">
                  <c:v>6660</c:v>
                </c:pt>
                <c:pt idx="1333">
                  <c:v>6665</c:v>
                </c:pt>
                <c:pt idx="1334">
                  <c:v>6670</c:v>
                </c:pt>
                <c:pt idx="1335">
                  <c:v>6675</c:v>
                </c:pt>
                <c:pt idx="1336">
                  <c:v>6680</c:v>
                </c:pt>
                <c:pt idx="1337">
                  <c:v>6685</c:v>
                </c:pt>
                <c:pt idx="1338">
                  <c:v>6690</c:v>
                </c:pt>
                <c:pt idx="1339">
                  <c:v>6695</c:v>
                </c:pt>
                <c:pt idx="1340">
                  <c:v>6700</c:v>
                </c:pt>
                <c:pt idx="1341">
                  <c:v>6705</c:v>
                </c:pt>
                <c:pt idx="1342">
                  <c:v>6710</c:v>
                </c:pt>
                <c:pt idx="1343">
                  <c:v>6715</c:v>
                </c:pt>
                <c:pt idx="1344">
                  <c:v>6720</c:v>
                </c:pt>
                <c:pt idx="1345">
                  <c:v>6725</c:v>
                </c:pt>
                <c:pt idx="1346">
                  <c:v>6730</c:v>
                </c:pt>
                <c:pt idx="1347">
                  <c:v>6735</c:v>
                </c:pt>
                <c:pt idx="1348">
                  <c:v>6740</c:v>
                </c:pt>
                <c:pt idx="1349">
                  <c:v>6745</c:v>
                </c:pt>
                <c:pt idx="1350">
                  <c:v>6750</c:v>
                </c:pt>
                <c:pt idx="1351">
                  <c:v>6755</c:v>
                </c:pt>
                <c:pt idx="1352">
                  <c:v>6760</c:v>
                </c:pt>
                <c:pt idx="1353">
                  <c:v>6765</c:v>
                </c:pt>
                <c:pt idx="1354">
                  <c:v>6770</c:v>
                </c:pt>
                <c:pt idx="1355">
                  <c:v>6775</c:v>
                </c:pt>
                <c:pt idx="1356">
                  <c:v>6780</c:v>
                </c:pt>
                <c:pt idx="1357">
                  <c:v>6785</c:v>
                </c:pt>
                <c:pt idx="1358">
                  <c:v>6790</c:v>
                </c:pt>
                <c:pt idx="1359">
                  <c:v>6795</c:v>
                </c:pt>
                <c:pt idx="1360">
                  <c:v>6800</c:v>
                </c:pt>
                <c:pt idx="1361">
                  <c:v>6805</c:v>
                </c:pt>
                <c:pt idx="1362">
                  <c:v>6810</c:v>
                </c:pt>
                <c:pt idx="1363">
                  <c:v>6815</c:v>
                </c:pt>
                <c:pt idx="1364">
                  <c:v>6820</c:v>
                </c:pt>
                <c:pt idx="1365">
                  <c:v>6825</c:v>
                </c:pt>
                <c:pt idx="1366">
                  <c:v>6830</c:v>
                </c:pt>
                <c:pt idx="1367">
                  <c:v>6835</c:v>
                </c:pt>
                <c:pt idx="1368">
                  <c:v>6840</c:v>
                </c:pt>
                <c:pt idx="1369">
                  <c:v>6845</c:v>
                </c:pt>
                <c:pt idx="1370">
                  <c:v>6850</c:v>
                </c:pt>
                <c:pt idx="1371">
                  <c:v>6855</c:v>
                </c:pt>
                <c:pt idx="1372">
                  <c:v>6860</c:v>
                </c:pt>
                <c:pt idx="1373">
                  <c:v>6865</c:v>
                </c:pt>
                <c:pt idx="1374">
                  <c:v>6870</c:v>
                </c:pt>
                <c:pt idx="1375">
                  <c:v>6875</c:v>
                </c:pt>
                <c:pt idx="1376">
                  <c:v>6880</c:v>
                </c:pt>
                <c:pt idx="1377">
                  <c:v>6885</c:v>
                </c:pt>
                <c:pt idx="1378">
                  <c:v>6890</c:v>
                </c:pt>
                <c:pt idx="1379">
                  <c:v>6895</c:v>
                </c:pt>
                <c:pt idx="1380">
                  <c:v>6900</c:v>
                </c:pt>
                <c:pt idx="1381">
                  <c:v>6905</c:v>
                </c:pt>
                <c:pt idx="1382">
                  <c:v>6910</c:v>
                </c:pt>
                <c:pt idx="1383">
                  <c:v>6915</c:v>
                </c:pt>
                <c:pt idx="1384">
                  <c:v>6920</c:v>
                </c:pt>
                <c:pt idx="1385">
                  <c:v>6925</c:v>
                </c:pt>
                <c:pt idx="1386">
                  <c:v>6930</c:v>
                </c:pt>
                <c:pt idx="1387">
                  <c:v>6935</c:v>
                </c:pt>
                <c:pt idx="1388">
                  <c:v>6940</c:v>
                </c:pt>
                <c:pt idx="1389">
                  <c:v>6945</c:v>
                </c:pt>
                <c:pt idx="1390">
                  <c:v>6950</c:v>
                </c:pt>
                <c:pt idx="1391">
                  <c:v>6955</c:v>
                </c:pt>
                <c:pt idx="1392">
                  <c:v>6960</c:v>
                </c:pt>
                <c:pt idx="1393">
                  <c:v>6965</c:v>
                </c:pt>
                <c:pt idx="1394">
                  <c:v>6970</c:v>
                </c:pt>
                <c:pt idx="1395">
                  <c:v>6975</c:v>
                </c:pt>
                <c:pt idx="1396">
                  <c:v>6980</c:v>
                </c:pt>
                <c:pt idx="1397">
                  <c:v>6985</c:v>
                </c:pt>
                <c:pt idx="1398">
                  <c:v>6990</c:v>
                </c:pt>
                <c:pt idx="1399">
                  <c:v>6995</c:v>
                </c:pt>
                <c:pt idx="1400">
                  <c:v>7000</c:v>
                </c:pt>
                <c:pt idx="1401">
                  <c:v>7005</c:v>
                </c:pt>
                <c:pt idx="1402">
                  <c:v>7010</c:v>
                </c:pt>
                <c:pt idx="1403">
                  <c:v>7015</c:v>
                </c:pt>
                <c:pt idx="1404">
                  <c:v>7020</c:v>
                </c:pt>
                <c:pt idx="1405">
                  <c:v>7025</c:v>
                </c:pt>
                <c:pt idx="1406">
                  <c:v>7030</c:v>
                </c:pt>
                <c:pt idx="1407">
                  <c:v>7035</c:v>
                </c:pt>
                <c:pt idx="1408">
                  <c:v>7040</c:v>
                </c:pt>
                <c:pt idx="1409">
                  <c:v>7045</c:v>
                </c:pt>
                <c:pt idx="1410">
                  <c:v>7050</c:v>
                </c:pt>
                <c:pt idx="1411">
                  <c:v>7055</c:v>
                </c:pt>
                <c:pt idx="1412">
                  <c:v>7060</c:v>
                </c:pt>
                <c:pt idx="1413">
                  <c:v>7065</c:v>
                </c:pt>
                <c:pt idx="1414">
                  <c:v>7070</c:v>
                </c:pt>
                <c:pt idx="1415">
                  <c:v>7075</c:v>
                </c:pt>
                <c:pt idx="1416">
                  <c:v>7080</c:v>
                </c:pt>
                <c:pt idx="1417">
                  <c:v>7085</c:v>
                </c:pt>
                <c:pt idx="1418">
                  <c:v>7090</c:v>
                </c:pt>
                <c:pt idx="1419">
                  <c:v>7095</c:v>
                </c:pt>
                <c:pt idx="1420">
                  <c:v>7100</c:v>
                </c:pt>
                <c:pt idx="1421">
                  <c:v>7105</c:v>
                </c:pt>
                <c:pt idx="1422">
                  <c:v>7110</c:v>
                </c:pt>
                <c:pt idx="1423">
                  <c:v>7115</c:v>
                </c:pt>
                <c:pt idx="1424">
                  <c:v>7120</c:v>
                </c:pt>
                <c:pt idx="1425">
                  <c:v>7125</c:v>
                </c:pt>
                <c:pt idx="1426">
                  <c:v>7130</c:v>
                </c:pt>
                <c:pt idx="1427">
                  <c:v>7135</c:v>
                </c:pt>
                <c:pt idx="1428">
                  <c:v>7140</c:v>
                </c:pt>
                <c:pt idx="1429">
                  <c:v>7145</c:v>
                </c:pt>
                <c:pt idx="1430">
                  <c:v>7150</c:v>
                </c:pt>
                <c:pt idx="1431">
                  <c:v>7155</c:v>
                </c:pt>
                <c:pt idx="1432">
                  <c:v>7160</c:v>
                </c:pt>
                <c:pt idx="1433">
                  <c:v>7165</c:v>
                </c:pt>
                <c:pt idx="1434">
                  <c:v>7170</c:v>
                </c:pt>
                <c:pt idx="1435">
                  <c:v>7175</c:v>
                </c:pt>
                <c:pt idx="1436">
                  <c:v>7180</c:v>
                </c:pt>
                <c:pt idx="1437">
                  <c:v>7185</c:v>
                </c:pt>
                <c:pt idx="1438">
                  <c:v>7190</c:v>
                </c:pt>
                <c:pt idx="1439">
                  <c:v>7195</c:v>
                </c:pt>
                <c:pt idx="1440">
                  <c:v>7200</c:v>
                </c:pt>
                <c:pt idx="1441">
                  <c:v>7205</c:v>
                </c:pt>
                <c:pt idx="1442">
                  <c:v>7210</c:v>
                </c:pt>
                <c:pt idx="1443">
                  <c:v>7215</c:v>
                </c:pt>
                <c:pt idx="1444">
                  <c:v>7220</c:v>
                </c:pt>
                <c:pt idx="1445">
                  <c:v>7225</c:v>
                </c:pt>
                <c:pt idx="1446">
                  <c:v>7230</c:v>
                </c:pt>
                <c:pt idx="1447">
                  <c:v>7235</c:v>
                </c:pt>
                <c:pt idx="1448">
                  <c:v>7240</c:v>
                </c:pt>
                <c:pt idx="1449">
                  <c:v>7245</c:v>
                </c:pt>
                <c:pt idx="1450">
                  <c:v>7250</c:v>
                </c:pt>
                <c:pt idx="1451">
                  <c:v>7255</c:v>
                </c:pt>
                <c:pt idx="1452">
                  <c:v>7260</c:v>
                </c:pt>
                <c:pt idx="1453">
                  <c:v>7265</c:v>
                </c:pt>
                <c:pt idx="1454">
                  <c:v>7270</c:v>
                </c:pt>
                <c:pt idx="1455">
                  <c:v>7275</c:v>
                </c:pt>
                <c:pt idx="1456">
                  <c:v>7280</c:v>
                </c:pt>
                <c:pt idx="1457">
                  <c:v>7285</c:v>
                </c:pt>
                <c:pt idx="1458">
                  <c:v>7290</c:v>
                </c:pt>
                <c:pt idx="1459">
                  <c:v>7295</c:v>
                </c:pt>
                <c:pt idx="1460">
                  <c:v>7300</c:v>
                </c:pt>
                <c:pt idx="1461">
                  <c:v>7305</c:v>
                </c:pt>
                <c:pt idx="1462">
                  <c:v>7310</c:v>
                </c:pt>
                <c:pt idx="1463">
                  <c:v>7315</c:v>
                </c:pt>
                <c:pt idx="1464">
                  <c:v>7320</c:v>
                </c:pt>
                <c:pt idx="1465">
                  <c:v>7325</c:v>
                </c:pt>
                <c:pt idx="1466">
                  <c:v>7330</c:v>
                </c:pt>
                <c:pt idx="1467">
                  <c:v>7335</c:v>
                </c:pt>
                <c:pt idx="1468">
                  <c:v>7340</c:v>
                </c:pt>
                <c:pt idx="1469">
                  <c:v>7345</c:v>
                </c:pt>
                <c:pt idx="1470">
                  <c:v>7350</c:v>
                </c:pt>
                <c:pt idx="1471">
                  <c:v>7355</c:v>
                </c:pt>
                <c:pt idx="1472">
                  <c:v>7360</c:v>
                </c:pt>
                <c:pt idx="1473">
                  <c:v>7365</c:v>
                </c:pt>
                <c:pt idx="1474">
                  <c:v>7370</c:v>
                </c:pt>
                <c:pt idx="1475">
                  <c:v>7375</c:v>
                </c:pt>
                <c:pt idx="1476">
                  <c:v>7380</c:v>
                </c:pt>
                <c:pt idx="1477">
                  <c:v>7385</c:v>
                </c:pt>
                <c:pt idx="1478">
                  <c:v>7390</c:v>
                </c:pt>
                <c:pt idx="1479">
                  <c:v>7395</c:v>
                </c:pt>
                <c:pt idx="1480">
                  <c:v>7400</c:v>
                </c:pt>
                <c:pt idx="1481">
                  <c:v>7405</c:v>
                </c:pt>
                <c:pt idx="1482">
                  <c:v>7410</c:v>
                </c:pt>
                <c:pt idx="1483">
                  <c:v>7415</c:v>
                </c:pt>
                <c:pt idx="1484">
                  <c:v>7420</c:v>
                </c:pt>
                <c:pt idx="1485">
                  <c:v>7425</c:v>
                </c:pt>
                <c:pt idx="1486">
                  <c:v>7430</c:v>
                </c:pt>
                <c:pt idx="1487">
                  <c:v>7435</c:v>
                </c:pt>
                <c:pt idx="1488">
                  <c:v>7440</c:v>
                </c:pt>
                <c:pt idx="1489">
                  <c:v>7445</c:v>
                </c:pt>
                <c:pt idx="1490">
                  <c:v>7450</c:v>
                </c:pt>
                <c:pt idx="1491">
                  <c:v>7455</c:v>
                </c:pt>
                <c:pt idx="1492">
                  <c:v>7460</c:v>
                </c:pt>
                <c:pt idx="1493">
                  <c:v>7465</c:v>
                </c:pt>
                <c:pt idx="1494">
                  <c:v>7470</c:v>
                </c:pt>
                <c:pt idx="1495">
                  <c:v>7475</c:v>
                </c:pt>
                <c:pt idx="1496">
                  <c:v>7480</c:v>
                </c:pt>
                <c:pt idx="1497">
                  <c:v>7485</c:v>
                </c:pt>
                <c:pt idx="1498">
                  <c:v>7490</c:v>
                </c:pt>
                <c:pt idx="1499">
                  <c:v>7495</c:v>
                </c:pt>
                <c:pt idx="1500">
                  <c:v>7500</c:v>
                </c:pt>
                <c:pt idx="1501">
                  <c:v>7505</c:v>
                </c:pt>
                <c:pt idx="1502">
                  <c:v>7510</c:v>
                </c:pt>
                <c:pt idx="1503">
                  <c:v>7515</c:v>
                </c:pt>
                <c:pt idx="1504">
                  <c:v>7520</c:v>
                </c:pt>
                <c:pt idx="1505">
                  <c:v>7525</c:v>
                </c:pt>
                <c:pt idx="1506">
                  <c:v>7530</c:v>
                </c:pt>
                <c:pt idx="1507">
                  <c:v>7535</c:v>
                </c:pt>
                <c:pt idx="1508">
                  <c:v>7540</c:v>
                </c:pt>
                <c:pt idx="1509">
                  <c:v>7545</c:v>
                </c:pt>
                <c:pt idx="1510">
                  <c:v>7550</c:v>
                </c:pt>
                <c:pt idx="1511">
                  <c:v>7555</c:v>
                </c:pt>
                <c:pt idx="1512">
                  <c:v>7560</c:v>
                </c:pt>
                <c:pt idx="1513">
                  <c:v>7565</c:v>
                </c:pt>
                <c:pt idx="1514">
                  <c:v>7570</c:v>
                </c:pt>
                <c:pt idx="1515">
                  <c:v>7575</c:v>
                </c:pt>
                <c:pt idx="1516">
                  <c:v>7580</c:v>
                </c:pt>
                <c:pt idx="1517">
                  <c:v>7585</c:v>
                </c:pt>
                <c:pt idx="1518">
                  <c:v>7590</c:v>
                </c:pt>
                <c:pt idx="1519">
                  <c:v>7595</c:v>
                </c:pt>
                <c:pt idx="1520">
                  <c:v>7600</c:v>
                </c:pt>
                <c:pt idx="1521">
                  <c:v>7605</c:v>
                </c:pt>
                <c:pt idx="1522">
                  <c:v>7610</c:v>
                </c:pt>
                <c:pt idx="1523">
                  <c:v>7615</c:v>
                </c:pt>
                <c:pt idx="1524">
                  <c:v>7620</c:v>
                </c:pt>
                <c:pt idx="1525">
                  <c:v>7625</c:v>
                </c:pt>
                <c:pt idx="1526">
                  <c:v>7630</c:v>
                </c:pt>
                <c:pt idx="1527">
                  <c:v>7635</c:v>
                </c:pt>
                <c:pt idx="1528">
                  <c:v>7640</c:v>
                </c:pt>
                <c:pt idx="1529">
                  <c:v>7645</c:v>
                </c:pt>
                <c:pt idx="1530">
                  <c:v>7650</c:v>
                </c:pt>
                <c:pt idx="1531">
                  <c:v>7655</c:v>
                </c:pt>
                <c:pt idx="1532">
                  <c:v>7660</c:v>
                </c:pt>
                <c:pt idx="1533">
                  <c:v>7665</c:v>
                </c:pt>
                <c:pt idx="1534">
                  <c:v>7670</c:v>
                </c:pt>
                <c:pt idx="1535">
                  <c:v>7675</c:v>
                </c:pt>
                <c:pt idx="1536">
                  <c:v>7680</c:v>
                </c:pt>
                <c:pt idx="1537">
                  <c:v>7685</c:v>
                </c:pt>
                <c:pt idx="1538">
                  <c:v>7690</c:v>
                </c:pt>
                <c:pt idx="1539">
                  <c:v>7695</c:v>
                </c:pt>
                <c:pt idx="1540">
                  <c:v>7700</c:v>
                </c:pt>
                <c:pt idx="1541">
                  <c:v>7705</c:v>
                </c:pt>
                <c:pt idx="1542">
                  <c:v>7710</c:v>
                </c:pt>
                <c:pt idx="1543">
                  <c:v>7715</c:v>
                </c:pt>
                <c:pt idx="1544">
                  <c:v>7720</c:v>
                </c:pt>
                <c:pt idx="1545">
                  <c:v>7725</c:v>
                </c:pt>
                <c:pt idx="1546">
                  <c:v>7730</c:v>
                </c:pt>
                <c:pt idx="1547">
                  <c:v>7735</c:v>
                </c:pt>
                <c:pt idx="1548">
                  <c:v>7740</c:v>
                </c:pt>
                <c:pt idx="1549">
                  <c:v>7745</c:v>
                </c:pt>
                <c:pt idx="1550">
                  <c:v>7750</c:v>
                </c:pt>
                <c:pt idx="1551">
                  <c:v>7755</c:v>
                </c:pt>
                <c:pt idx="1552">
                  <c:v>7760</c:v>
                </c:pt>
                <c:pt idx="1553">
                  <c:v>7765</c:v>
                </c:pt>
                <c:pt idx="1554">
                  <c:v>7770</c:v>
                </c:pt>
                <c:pt idx="1555">
                  <c:v>7775</c:v>
                </c:pt>
                <c:pt idx="1556">
                  <c:v>7780</c:v>
                </c:pt>
                <c:pt idx="1557">
                  <c:v>7785</c:v>
                </c:pt>
                <c:pt idx="1558">
                  <c:v>7790</c:v>
                </c:pt>
                <c:pt idx="1559">
                  <c:v>7795</c:v>
                </c:pt>
                <c:pt idx="1560">
                  <c:v>7800</c:v>
                </c:pt>
                <c:pt idx="1561">
                  <c:v>7805</c:v>
                </c:pt>
                <c:pt idx="1562">
                  <c:v>7810</c:v>
                </c:pt>
                <c:pt idx="1563">
                  <c:v>7815</c:v>
                </c:pt>
                <c:pt idx="1564">
                  <c:v>7820</c:v>
                </c:pt>
                <c:pt idx="1565">
                  <c:v>7825</c:v>
                </c:pt>
                <c:pt idx="1566">
                  <c:v>7830</c:v>
                </c:pt>
                <c:pt idx="1567">
                  <c:v>7835</c:v>
                </c:pt>
                <c:pt idx="1568">
                  <c:v>7840</c:v>
                </c:pt>
                <c:pt idx="1569">
                  <c:v>7845</c:v>
                </c:pt>
                <c:pt idx="1570">
                  <c:v>7850</c:v>
                </c:pt>
                <c:pt idx="1571">
                  <c:v>7855</c:v>
                </c:pt>
                <c:pt idx="1572">
                  <c:v>7860</c:v>
                </c:pt>
                <c:pt idx="1573">
                  <c:v>7865</c:v>
                </c:pt>
                <c:pt idx="1574">
                  <c:v>7870</c:v>
                </c:pt>
                <c:pt idx="1575">
                  <c:v>7875</c:v>
                </c:pt>
                <c:pt idx="1576">
                  <c:v>7880</c:v>
                </c:pt>
                <c:pt idx="1577">
                  <c:v>7885</c:v>
                </c:pt>
                <c:pt idx="1578">
                  <c:v>7890</c:v>
                </c:pt>
                <c:pt idx="1579">
                  <c:v>7895</c:v>
                </c:pt>
                <c:pt idx="1580">
                  <c:v>7900</c:v>
                </c:pt>
                <c:pt idx="1581">
                  <c:v>7905</c:v>
                </c:pt>
                <c:pt idx="1582">
                  <c:v>7910</c:v>
                </c:pt>
                <c:pt idx="1583">
                  <c:v>7915</c:v>
                </c:pt>
                <c:pt idx="1584">
                  <c:v>7920</c:v>
                </c:pt>
                <c:pt idx="1585">
                  <c:v>7925</c:v>
                </c:pt>
                <c:pt idx="1586">
                  <c:v>7930</c:v>
                </c:pt>
                <c:pt idx="1587">
                  <c:v>7935</c:v>
                </c:pt>
                <c:pt idx="1588">
                  <c:v>7940</c:v>
                </c:pt>
                <c:pt idx="1589">
                  <c:v>7945</c:v>
                </c:pt>
                <c:pt idx="1590">
                  <c:v>7950</c:v>
                </c:pt>
                <c:pt idx="1591">
                  <c:v>7955</c:v>
                </c:pt>
                <c:pt idx="1592">
                  <c:v>7960</c:v>
                </c:pt>
                <c:pt idx="1593">
                  <c:v>7965</c:v>
                </c:pt>
                <c:pt idx="1594">
                  <c:v>7970</c:v>
                </c:pt>
                <c:pt idx="1595">
                  <c:v>7975</c:v>
                </c:pt>
                <c:pt idx="1596">
                  <c:v>7980</c:v>
                </c:pt>
                <c:pt idx="1597">
                  <c:v>7985</c:v>
                </c:pt>
                <c:pt idx="1598">
                  <c:v>7990</c:v>
                </c:pt>
                <c:pt idx="1599">
                  <c:v>7995</c:v>
                </c:pt>
                <c:pt idx="1600">
                  <c:v>8000</c:v>
                </c:pt>
                <c:pt idx="1601">
                  <c:v>8005</c:v>
                </c:pt>
                <c:pt idx="1602">
                  <c:v>8010</c:v>
                </c:pt>
                <c:pt idx="1603">
                  <c:v>8015</c:v>
                </c:pt>
                <c:pt idx="1604">
                  <c:v>8020</c:v>
                </c:pt>
                <c:pt idx="1605">
                  <c:v>8025</c:v>
                </c:pt>
                <c:pt idx="1606">
                  <c:v>8030</c:v>
                </c:pt>
                <c:pt idx="1607">
                  <c:v>8035</c:v>
                </c:pt>
                <c:pt idx="1608">
                  <c:v>8040</c:v>
                </c:pt>
                <c:pt idx="1609">
                  <c:v>8045</c:v>
                </c:pt>
                <c:pt idx="1610">
                  <c:v>8050</c:v>
                </c:pt>
                <c:pt idx="1611">
                  <c:v>8055</c:v>
                </c:pt>
                <c:pt idx="1612">
                  <c:v>8060</c:v>
                </c:pt>
                <c:pt idx="1613">
                  <c:v>8065</c:v>
                </c:pt>
                <c:pt idx="1614">
                  <c:v>8070</c:v>
                </c:pt>
                <c:pt idx="1615">
                  <c:v>8075</c:v>
                </c:pt>
                <c:pt idx="1616">
                  <c:v>8080</c:v>
                </c:pt>
                <c:pt idx="1617">
                  <c:v>8085</c:v>
                </c:pt>
                <c:pt idx="1618">
                  <c:v>8090</c:v>
                </c:pt>
                <c:pt idx="1619">
                  <c:v>8095</c:v>
                </c:pt>
                <c:pt idx="1620">
                  <c:v>8100</c:v>
                </c:pt>
                <c:pt idx="1621">
                  <c:v>8105</c:v>
                </c:pt>
                <c:pt idx="1622">
                  <c:v>8110</c:v>
                </c:pt>
                <c:pt idx="1623">
                  <c:v>8115</c:v>
                </c:pt>
                <c:pt idx="1624">
                  <c:v>8120</c:v>
                </c:pt>
                <c:pt idx="1625">
                  <c:v>8125</c:v>
                </c:pt>
                <c:pt idx="1626">
                  <c:v>8130</c:v>
                </c:pt>
                <c:pt idx="1627">
                  <c:v>8135</c:v>
                </c:pt>
                <c:pt idx="1628">
                  <c:v>8140</c:v>
                </c:pt>
                <c:pt idx="1629">
                  <c:v>8145</c:v>
                </c:pt>
                <c:pt idx="1630">
                  <c:v>8150</c:v>
                </c:pt>
                <c:pt idx="1631">
                  <c:v>8155</c:v>
                </c:pt>
                <c:pt idx="1632">
                  <c:v>8160</c:v>
                </c:pt>
                <c:pt idx="1633">
                  <c:v>8165</c:v>
                </c:pt>
                <c:pt idx="1634">
                  <c:v>8170</c:v>
                </c:pt>
                <c:pt idx="1635">
                  <c:v>8175</c:v>
                </c:pt>
                <c:pt idx="1636">
                  <c:v>8180</c:v>
                </c:pt>
                <c:pt idx="1637">
                  <c:v>8185</c:v>
                </c:pt>
                <c:pt idx="1638">
                  <c:v>8190</c:v>
                </c:pt>
                <c:pt idx="1639">
                  <c:v>8195</c:v>
                </c:pt>
                <c:pt idx="1640">
                  <c:v>8200</c:v>
                </c:pt>
                <c:pt idx="1641">
                  <c:v>8205</c:v>
                </c:pt>
                <c:pt idx="1642">
                  <c:v>8210</c:v>
                </c:pt>
                <c:pt idx="1643">
                  <c:v>8215</c:v>
                </c:pt>
                <c:pt idx="1644">
                  <c:v>8220</c:v>
                </c:pt>
                <c:pt idx="1645">
                  <c:v>8225</c:v>
                </c:pt>
                <c:pt idx="1646">
                  <c:v>8230</c:v>
                </c:pt>
                <c:pt idx="1647">
                  <c:v>8235</c:v>
                </c:pt>
                <c:pt idx="1648">
                  <c:v>8240</c:v>
                </c:pt>
                <c:pt idx="1649">
                  <c:v>8245</c:v>
                </c:pt>
                <c:pt idx="1650">
                  <c:v>8250</c:v>
                </c:pt>
                <c:pt idx="1651">
                  <c:v>8255</c:v>
                </c:pt>
                <c:pt idx="1652">
                  <c:v>8260</c:v>
                </c:pt>
                <c:pt idx="1653">
                  <c:v>8265</c:v>
                </c:pt>
                <c:pt idx="1654">
                  <c:v>8270</c:v>
                </c:pt>
                <c:pt idx="1655">
                  <c:v>8275</c:v>
                </c:pt>
                <c:pt idx="1656">
                  <c:v>8280</c:v>
                </c:pt>
                <c:pt idx="1657">
                  <c:v>8285</c:v>
                </c:pt>
                <c:pt idx="1658">
                  <c:v>8290</c:v>
                </c:pt>
                <c:pt idx="1659">
                  <c:v>8295</c:v>
                </c:pt>
                <c:pt idx="1660">
                  <c:v>8300</c:v>
                </c:pt>
                <c:pt idx="1661">
                  <c:v>8305</c:v>
                </c:pt>
                <c:pt idx="1662">
                  <c:v>8310</c:v>
                </c:pt>
                <c:pt idx="1663">
                  <c:v>8315</c:v>
                </c:pt>
                <c:pt idx="1664">
                  <c:v>8320</c:v>
                </c:pt>
                <c:pt idx="1665">
                  <c:v>8325</c:v>
                </c:pt>
                <c:pt idx="1666">
                  <c:v>8330</c:v>
                </c:pt>
                <c:pt idx="1667">
                  <c:v>8335</c:v>
                </c:pt>
                <c:pt idx="1668">
                  <c:v>8340</c:v>
                </c:pt>
                <c:pt idx="1669">
                  <c:v>8345</c:v>
                </c:pt>
                <c:pt idx="1670">
                  <c:v>8350</c:v>
                </c:pt>
                <c:pt idx="1671">
                  <c:v>8355</c:v>
                </c:pt>
                <c:pt idx="1672">
                  <c:v>8360</c:v>
                </c:pt>
                <c:pt idx="1673">
                  <c:v>8365</c:v>
                </c:pt>
                <c:pt idx="1674">
                  <c:v>8370</c:v>
                </c:pt>
                <c:pt idx="1675">
                  <c:v>8375</c:v>
                </c:pt>
                <c:pt idx="1676">
                  <c:v>8380</c:v>
                </c:pt>
                <c:pt idx="1677">
                  <c:v>8385</c:v>
                </c:pt>
                <c:pt idx="1678">
                  <c:v>8390</c:v>
                </c:pt>
                <c:pt idx="1679">
                  <c:v>8395</c:v>
                </c:pt>
                <c:pt idx="1680">
                  <c:v>8400</c:v>
                </c:pt>
                <c:pt idx="1681">
                  <c:v>8405</c:v>
                </c:pt>
                <c:pt idx="1682">
                  <c:v>8410</c:v>
                </c:pt>
                <c:pt idx="1683">
                  <c:v>8415</c:v>
                </c:pt>
                <c:pt idx="1684">
                  <c:v>8420</c:v>
                </c:pt>
                <c:pt idx="1685">
                  <c:v>8425</c:v>
                </c:pt>
                <c:pt idx="1686">
                  <c:v>8430</c:v>
                </c:pt>
                <c:pt idx="1687">
                  <c:v>8435</c:v>
                </c:pt>
                <c:pt idx="1688">
                  <c:v>8440</c:v>
                </c:pt>
                <c:pt idx="1689">
                  <c:v>8445</c:v>
                </c:pt>
                <c:pt idx="1690">
                  <c:v>8450</c:v>
                </c:pt>
                <c:pt idx="1691">
                  <c:v>8455</c:v>
                </c:pt>
                <c:pt idx="1692">
                  <c:v>8460</c:v>
                </c:pt>
                <c:pt idx="1693">
                  <c:v>8465</c:v>
                </c:pt>
                <c:pt idx="1694">
                  <c:v>8470</c:v>
                </c:pt>
                <c:pt idx="1695">
                  <c:v>8475</c:v>
                </c:pt>
                <c:pt idx="1696">
                  <c:v>8480</c:v>
                </c:pt>
                <c:pt idx="1697">
                  <c:v>8485</c:v>
                </c:pt>
                <c:pt idx="1698">
                  <c:v>8490</c:v>
                </c:pt>
                <c:pt idx="1699">
                  <c:v>8495</c:v>
                </c:pt>
                <c:pt idx="1700">
                  <c:v>8500</c:v>
                </c:pt>
                <c:pt idx="1701">
                  <c:v>8505</c:v>
                </c:pt>
                <c:pt idx="1702">
                  <c:v>8510</c:v>
                </c:pt>
                <c:pt idx="1703">
                  <c:v>8515</c:v>
                </c:pt>
                <c:pt idx="1704">
                  <c:v>8520</c:v>
                </c:pt>
                <c:pt idx="1705">
                  <c:v>8525</c:v>
                </c:pt>
                <c:pt idx="1706">
                  <c:v>8530</c:v>
                </c:pt>
                <c:pt idx="1707">
                  <c:v>8535</c:v>
                </c:pt>
                <c:pt idx="1708">
                  <c:v>8540</c:v>
                </c:pt>
                <c:pt idx="1709">
                  <c:v>8545</c:v>
                </c:pt>
                <c:pt idx="1710">
                  <c:v>8550</c:v>
                </c:pt>
                <c:pt idx="1711">
                  <c:v>8555</c:v>
                </c:pt>
                <c:pt idx="1712">
                  <c:v>8560</c:v>
                </c:pt>
                <c:pt idx="1713">
                  <c:v>8565</c:v>
                </c:pt>
                <c:pt idx="1714">
                  <c:v>8570</c:v>
                </c:pt>
                <c:pt idx="1715">
                  <c:v>8575</c:v>
                </c:pt>
                <c:pt idx="1716">
                  <c:v>8580</c:v>
                </c:pt>
                <c:pt idx="1717">
                  <c:v>8585</c:v>
                </c:pt>
                <c:pt idx="1718">
                  <c:v>8590</c:v>
                </c:pt>
                <c:pt idx="1719">
                  <c:v>8595</c:v>
                </c:pt>
                <c:pt idx="1720">
                  <c:v>8600</c:v>
                </c:pt>
                <c:pt idx="1721">
                  <c:v>8605</c:v>
                </c:pt>
                <c:pt idx="1722">
                  <c:v>8610</c:v>
                </c:pt>
                <c:pt idx="1723">
                  <c:v>8615</c:v>
                </c:pt>
                <c:pt idx="1724">
                  <c:v>8620</c:v>
                </c:pt>
                <c:pt idx="1725">
                  <c:v>8625</c:v>
                </c:pt>
                <c:pt idx="1726">
                  <c:v>8630</c:v>
                </c:pt>
                <c:pt idx="1727">
                  <c:v>8635</c:v>
                </c:pt>
                <c:pt idx="1728">
                  <c:v>8640</c:v>
                </c:pt>
                <c:pt idx="1729">
                  <c:v>8645</c:v>
                </c:pt>
                <c:pt idx="1730">
                  <c:v>8650</c:v>
                </c:pt>
                <c:pt idx="1731">
                  <c:v>8655</c:v>
                </c:pt>
                <c:pt idx="1732">
                  <c:v>8660</c:v>
                </c:pt>
                <c:pt idx="1733">
                  <c:v>8665</c:v>
                </c:pt>
                <c:pt idx="1734">
                  <c:v>8670</c:v>
                </c:pt>
                <c:pt idx="1735">
                  <c:v>8675</c:v>
                </c:pt>
                <c:pt idx="1736">
                  <c:v>8680</c:v>
                </c:pt>
                <c:pt idx="1737">
                  <c:v>8685</c:v>
                </c:pt>
                <c:pt idx="1738">
                  <c:v>8690</c:v>
                </c:pt>
                <c:pt idx="1739">
                  <c:v>8695</c:v>
                </c:pt>
                <c:pt idx="1740">
                  <c:v>8700</c:v>
                </c:pt>
                <c:pt idx="1741">
                  <c:v>8705</c:v>
                </c:pt>
                <c:pt idx="1742">
                  <c:v>8710</c:v>
                </c:pt>
                <c:pt idx="1743">
                  <c:v>8715</c:v>
                </c:pt>
                <c:pt idx="1744">
                  <c:v>8720</c:v>
                </c:pt>
                <c:pt idx="1745">
                  <c:v>8725</c:v>
                </c:pt>
                <c:pt idx="1746">
                  <c:v>8730</c:v>
                </c:pt>
                <c:pt idx="1747">
                  <c:v>8735</c:v>
                </c:pt>
                <c:pt idx="1748">
                  <c:v>8740</c:v>
                </c:pt>
                <c:pt idx="1749">
                  <c:v>8745</c:v>
                </c:pt>
                <c:pt idx="1750">
                  <c:v>8750</c:v>
                </c:pt>
                <c:pt idx="1751">
                  <c:v>8755</c:v>
                </c:pt>
                <c:pt idx="1752">
                  <c:v>8760</c:v>
                </c:pt>
                <c:pt idx="1753">
                  <c:v>8765</c:v>
                </c:pt>
                <c:pt idx="1754">
                  <c:v>8770</c:v>
                </c:pt>
                <c:pt idx="1755">
                  <c:v>8775</c:v>
                </c:pt>
                <c:pt idx="1756">
                  <c:v>8780</c:v>
                </c:pt>
                <c:pt idx="1757">
                  <c:v>8785</c:v>
                </c:pt>
                <c:pt idx="1758">
                  <c:v>8790</c:v>
                </c:pt>
                <c:pt idx="1759">
                  <c:v>8795</c:v>
                </c:pt>
                <c:pt idx="1760">
                  <c:v>8800</c:v>
                </c:pt>
                <c:pt idx="1761">
                  <c:v>8805</c:v>
                </c:pt>
                <c:pt idx="1762">
                  <c:v>8810</c:v>
                </c:pt>
                <c:pt idx="1763">
                  <c:v>8815</c:v>
                </c:pt>
                <c:pt idx="1764">
                  <c:v>8820</c:v>
                </c:pt>
                <c:pt idx="1765">
                  <c:v>8825</c:v>
                </c:pt>
                <c:pt idx="1766">
                  <c:v>8830</c:v>
                </c:pt>
                <c:pt idx="1767">
                  <c:v>8835</c:v>
                </c:pt>
                <c:pt idx="1768">
                  <c:v>8840</c:v>
                </c:pt>
                <c:pt idx="1769">
                  <c:v>8845</c:v>
                </c:pt>
                <c:pt idx="1770">
                  <c:v>8850</c:v>
                </c:pt>
                <c:pt idx="1771">
                  <c:v>8855</c:v>
                </c:pt>
                <c:pt idx="1772">
                  <c:v>8860</c:v>
                </c:pt>
                <c:pt idx="1773">
                  <c:v>8865</c:v>
                </c:pt>
                <c:pt idx="1774">
                  <c:v>8870</c:v>
                </c:pt>
                <c:pt idx="1775">
                  <c:v>8875</c:v>
                </c:pt>
                <c:pt idx="1776">
                  <c:v>8880</c:v>
                </c:pt>
                <c:pt idx="1777">
                  <c:v>8885</c:v>
                </c:pt>
                <c:pt idx="1778">
                  <c:v>8890</c:v>
                </c:pt>
                <c:pt idx="1779">
                  <c:v>8895</c:v>
                </c:pt>
                <c:pt idx="1780">
                  <c:v>8900</c:v>
                </c:pt>
                <c:pt idx="1781">
                  <c:v>8905</c:v>
                </c:pt>
                <c:pt idx="1782">
                  <c:v>8910</c:v>
                </c:pt>
                <c:pt idx="1783">
                  <c:v>8915</c:v>
                </c:pt>
                <c:pt idx="1784">
                  <c:v>8920</c:v>
                </c:pt>
                <c:pt idx="1785">
                  <c:v>8925</c:v>
                </c:pt>
                <c:pt idx="1786">
                  <c:v>8930</c:v>
                </c:pt>
                <c:pt idx="1787">
                  <c:v>8935</c:v>
                </c:pt>
                <c:pt idx="1788">
                  <c:v>8940</c:v>
                </c:pt>
                <c:pt idx="1789">
                  <c:v>8945</c:v>
                </c:pt>
                <c:pt idx="1790">
                  <c:v>8950</c:v>
                </c:pt>
                <c:pt idx="1791">
                  <c:v>8955</c:v>
                </c:pt>
                <c:pt idx="1792">
                  <c:v>8960</c:v>
                </c:pt>
                <c:pt idx="1793">
                  <c:v>8965</c:v>
                </c:pt>
                <c:pt idx="1794">
                  <c:v>8970</c:v>
                </c:pt>
                <c:pt idx="1795">
                  <c:v>8975</c:v>
                </c:pt>
                <c:pt idx="1796">
                  <c:v>8980</c:v>
                </c:pt>
                <c:pt idx="1797">
                  <c:v>8985</c:v>
                </c:pt>
                <c:pt idx="1798">
                  <c:v>8990</c:v>
                </c:pt>
                <c:pt idx="1799">
                  <c:v>8995</c:v>
                </c:pt>
                <c:pt idx="1800">
                  <c:v>9000</c:v>
                </c:pt>
                <c:pt idx="1801">
                  <c:v>9005</c:v>
                </c:pt>
                <c:pt idx="1802">
                  <c:v>9010</c:v>
                </c:pt>
                <c:pt idx="1803">
                  <c:v>9015</c:v>
                </c:pt>
                <c:pt idx="1804">
                  <c:v>9020</c:v>
                </c:pt>
                <c:pt idx="1805">
                  <c:v>9025</c:v>
                </c:pt>
                <c:pt idx="1806">
                  <c:v>9030</c:v>
                </c:pt>
                <c:pt idx="1807">
                  <c:v>9035</c:v>
                </c:pt>
                <c:pt idx="1808">
                  <c:v>9040</c:v>
                </c:pt>
                <c:pt idx="1809">
                  <c:v>9045</c:v>
                </c:pt>
                <c:pt idx="1810">
                  <c:v>9050</c:v>
                </c:pt>
                <c:pt idx="1811">
                  <c:v>9055</c:v>
                </c:pt>
                <c:pt idx="1812">
                  <c:v>9060</c:v>
                </c:pt>
                <c:pt idx="1813">
                  <c:v>9065</c:v>
                </c:pt>
                <c:pt idx="1814">
                  <c:v>9070</c:v>
                </c:pt>
                <c:pt idx="1815">
                  <c:v>9075</c:v>
                </c:pt>
                <c:pt idx="1816">
                  <c:v>9080</c:v>
                </c:pt>
                <c:pt idx="1817">
                  <c:v>9085</c:v>
                </c:pt>
                <c:pt idx="1818">
                  <c:v>9090</c:v>
                </c:pt>
                <c:pt idx="1819">
                  <c:v>9095</c:v>
                </c:pt>
                <c:pt idx="1820">
                  <c:v>9100</c:v>
                </c:pt>
                <c:pt idx="1821">
                  <c:v>9105</c:v>
                </c:pt>
                <c:pt idx="1822">
                  <c:v>9110</c:v>
                </c:pt>
                <c:pt idx="1823">
                  <c:v>9115</c:v>
                </c:pt>
                <c:pt idx="1824">
                  <c:v>9120</c:v>
                </c:pt>
                <c:pt idx="1825">
                  <c:v>9125</c:v>
                </c:pt>
                <c:pt idx="1826">
                  <c:v>9130</c:v>
                </c:pt>
                <c:pt idx="1827">
                  <c:v>9135</c:v>
                </c:pt>
                <c:pt idx="1828">
                  <c:v>9140</c:v>
                </c:pt>
                <c:pt idx="1829">
                  <c:v>9145</c:v>
                </c:pt>
                <c:pt idx="1830">
                  <c:v>9150</c:v>
                </c:pt>
                <c:pt idx="1831">
                  <c:v>9155</c:v>
                </c:pt>
                <c:pt idx="1832">
                  <c:v>9160</c:v>
                </c:pt>
                <c:pt idx="1833">
                  <c:v>9165</c:v>
                </c:pt>
                <c:pt idx="1834">
                  <c:v>9170</c:v>
                </c:pt>
                <c:pt idx="1835">
                  <c:v>9175</c:v>
                </c:pt>
                <c:pt idx="1836">
                  <c:v>9180</c:v>
                </c:pt>
                <c:pt idx="1837">
                  <c:v>9185</c:v>
                </c:pt>
                <c:pt idx="1838">
                  <c:v>9190</c:v>
                </c:pt>
                <c:pt idx="1839">
                  <c:v>9195</c:v>
                </c:pt>
                <c:pt idx="1840">
                  <c:v>9200</c:v>
                </c:pt>
                <c:pt idx="1841">
                  <c:v>9205</c:v>
                </c:pt>
                <c:pt idx="1842">
                  <c:v>9210</c:v>
                </c:pt>
                <c:pt idx="1843">
                  <c:v>9215</c:v>
                </c:pt>
                <c:pt idx="1844">
                  <c:v>9220</c:v>
                </c:pt>
                <c:pt idx="1845">
                  <c:v>9225</c:v>
                </c:pt>
                <c:pt idx="1846">
                  <c:v>9230</c:v>
                </c:pt>
                <c:pt idx="1847">
                  <c:v>9235</c:v>
                </c:pt>
                <c:pt idx="1848">
                  <c:v>9240</c:v>
                </c:pt>
                <c:pt idx="1849">
                  <c:v>9245</c:v>
                </c:pt>
                <c:pt idx="1850">
                  <c:v>9250</c:v>
                </c:pt>
                <c:pt idx="1851">
                  <c:v>9255</c:v>
                </c:pt>
                <c:pt idx="1852">
                  <c:v>9260</c:v>
                </c:pt>
                <c:pt idx="1853">
                  <c:v>9265</c:v>
                </c:pt>
                <c:pt idx="1854">
                  <c:v>9270</c:v>
                </c:pt>
                <c:pt idx="1855">
                  <c:v>9275</c:v>
                </c:pt>
                <c:pt idx="1856">
                  <c:v>9280</c:v>
                </c:pt>
                <c:pt idx="1857">
                  <c:v>9285</c:v>
                </c:pt>
                <c:pt idx="1858">
                  <c:v>9290</c:v>
                </c:pt>
                <c:pt idx="1859">
                  <c:v>9295</c:v>
                </c:pt>
                <c:pt idx="1860">
                  <c:v>9300</c:v>
                </c:pt>
                <c:pt idx="1861">
                  <c:v>9305</c:v>
                </c:pt>
                <c:pt idx="1862">
                  <c:v>9310</c:v>
                </c:pt>
                <c:pt idx="1863">
                  <c:v>9315</c:v>
                </c:pt>
                <c:pt idx="1864">
                  <c:v>9320</c:v>
                </c:pt>
                <c:pt idx="1865">
                  <c:v>9325</c:v>
                </c:pt>
                <c:pt idx="1866">
                  <c:v>9330</c:v>
                </c:pt>
                <c:pt idx="1867">
                  <c:v>9335</c:v>
                </c:pt>
                <c:pt idx="1868">
                  <c:v>9340</c:v>
                </c:pt>
                <c:pt idx="1869">
                  <c:v>9345</c:v>
                </c:pt>
                <c:pt idx="1870">
                  <c:v>9350</c:v>
                </c:pt>
                <c:pt idx="1871">
                  <c:v>9355</c:v>
                </c:pt>
                <c:pt idx="1872">
                  <c:v>9360</c:v>
                </c:pt>
                <c:pt idx="1873">
                  <c:v>9365</c:v>
                </c:pt>
                <c:pt idx="1874">
                  <c:v>9370</c:v>
                </c:pt>
                <c:pt idx="1875">
                  <c:v>9375</c:v>
                </c:pt>
                <c:pt idx="1876">
                  <c:v>9380</c:v>
                </c:pt>
                <c:pt idx="1877">
                  <c:v>9385</c:v>
                </c:pt>
                <c:pt idx="1878">
                  <c:v>9390</c:v>
                </c:pt>
                <c:pt idx="1879">
                  <c:v>9395</c:v>
                </c:pt>
                <c:pt idx="1880">
                  <c:v>9400</c:v>
                </c:pt>
                <c:pt idx="1881">
                  <c:v>9405</c:v>
                </c:pt>
                <c:pt idx="1882">
                  <c:v>9410</c:v>
                </c:pt>
                <c:pt idx="1883">
                  <c:v>9415</c:v>
                </c:pt>
                <c:pt idx="1884">
                  <c:v>9420</c:v>
                </c:pt>
                <c:pt idx="1885">
                  <c:v>9425</c:v>
                </c:pt>
                <c:pt idx="1886">
                  <c:v>9430</c:v>
                </c:pt>
                <c:pt idx="1887">
                  <c:v>9435</c:v>
                </c:pt>
                <c:pt idx="1888">
                  <c:v>9440</c:v>
                </c:pt>
                <c:pt idx="1889">
                  <c:v>9445</c:v>
                </c:pt>
                <c:pt idx="1890">
                  <c:v>9450</c:v>
                </c:pt>
                <c:pt idx="1891">
                  <c:v>9455</c:v>
                </c:pt>
                <c:pt idx="1892">
                  <c:v>9460</c:v>
                </c:pt>
                <c:pt idx="1893">
                  <c:v>9465</c:v>
                </c:pt>
                <c:pt idx="1894">
                  <c:v>9470</c:v>
                </c:pt>
                <c:pt idx="1895">
                  <c:v>9475</c:v>
                </c:pt>
                <c:pt idx="1896">
                  <c:v>9480</c:v>
                </c:pt>
                <c:pt idx="1897">
                  <c:v>9485</c:v>
                </c:pt>
                <c:pt idx="1898">
                  <c:v>9490</c:v>
                </c:pt>
                <c:pt idx="1899">
                  <c:v>9495</c:v>
                </c:pt>
                <c:pt idx="1900">
                  <c:v>9500</c:v>
                </c:pt>
                <c:pt idx="1901">
                  <c:v>9505</c:v>
                </c:pt>
                <c:pt idx="1902">
                  <c:v>9510</c:v>
                </c:pt>
                <c:pt idx="1903">
                  <c:v>9515</c:v>
                </c:pt>
                <c:pt idx="1904">
                  <c:v>9520</c:v>
                </c:pt>
                <c:pt idx="1905">
                  <c:v>9525</c:v>
                </c:pt>
                <c:pt idx="1906">
                  <c:v>9530</c:v>
                </c:pt>
                <c:pt idx="1907">
                  <c:v>9535</c:v>
                </c:pt>
                <c:pt idx="1908">
                  <c:v>9540</c:v>
                </c:pt>
                <c:pt idx="1909">
                  <c:v>9545</c:v>
                </c:pt>
                <c:pt idx="1910">
                  <c:v>9550</c:v>
                </c:pt>
                <c:pt idx="1911">
                  <c:v>9555</c:v>
                </c:pt>
                <c:pt idx="1912">
                  <c:v>9560</c:v>
                </c:pt>
                <c:pt idx="1913">
                  <c:v>9565</c:v>
                </c:pt>
                <c:pt idx="1914">
                  <c:v>9570</c:v>
                </c:pt>
                <c:pt idx="1915">
                  <c:v>9575</c:v>
                </c:pt>
                <c:pt idx="1916">
                  <c:v>9580</c:v>
                </c:pt>
                <c:pt idx="1917">
                  <c:v>9585</c:v>
                </c:pt>
                <c:pt idx="1918">
                  <c:v>9590</c:v>
                </c:pt>
                <c:pt idx="1919">
                  <c:v>9595</c:v>
                </c:pt>
                <c:pt idx="1920">
                  <c:v>9600</c:v>
                </c:pt>
                <c:pt idx="1921">
                  <c:v>9605</c:v>
                </c:pt>
                <c:pt idx="1922">
                  <c:v>9610</c:v>
                </c:pt>
                <c:pt idx="1923">
                  <c:v>9615</c:v>
                </c:pt>
                <c:pt idx="1924">
                  <c:v>9620</c:v>
                </c:pt>
                <c:pt idx="1925">
                  <c:v>9625</c:v>
                </c:pt>
                <c:pt idx="1926">
                  <c:v>9630</c:v>
                </c:pt>
                <c:pt idx="1927">
                  <c:v>9635</c:v>
                </c:pt>
                <c:pt idx="1928">
                  <c:v>9640</c:v>
                </c:pt>
                <c:pt idx="1929">
                  <c:v>9645</c:v>
                </c:pt>
                <c:pt idx="1930">
                  <c:v>9650</c:v>
                </c:pt>
                <c:pt idx="1931">
                  <c:v>9655</c:v>
                </c:pt>
                <c:pt idx="1932">
                  <c:v>9660</c:v>
                </c:pt>
                <c:pt idx="1933">
                  <c:v>9665</c:v>
                </c:pt>
                <c:pt idx="1934">
                  <c:v>9670</c:v>
                </c:pt>
                <c:pt idx="1935">
                  <c:v>9675</c:v>
                </c:pt>
                <c:pt idx="1936">
                  <c:v>9680</c:v>
                </c:pt>
                <c:pt idx="1937">
                  <c:v>9685</c:v>
                </c:pt>
                <c:pt idx="1938">
                  <c:v>9690</c:v>
                </c:pt>
                <c:pt idx="1939">
                  <c:v>9695</c:v>
                </c:pt>
                <c:pt idx="1940">
                  <c:v>9700</c:v>
                </c:pt>
                <c:pt idx="1941">
                  <c:v>9705</c:v>
                </c:pt>
                <c:pt idx="1942">
                  <c:v>9710</c:v>
                </c:pt>
                <c:pt idx="1943">
                  <c:v>9715</c:v>
                </c:pt>
                <c:pt idx="1944">
                  <c:v>9720</c:v>
                </c:pt>
                <c:pt idx="1945">
                  <c:v>9725</c:v>
                </c:pt>
                <c:pt idx="1946">
                  <c:v>9730</c:v>
                </c:pt>
                <c:pt idx="1947">
                  <c:v>9735</c:v>
                </c:pt>
                <c:pt idx="1948">
                  <c:v>9740</c:v>
                </c:pt>
                <c:pt idx="1949">
                  <c:v>9745</c:v>
                </c:pt>
                <c:pt idx="1950">
                  <c:v>9750</c:v>
                </c:pt>
                <c:pt idx="1951">
                  <c:v>9755</c:v>
                </c:pt>
                <c:pt idx="1952">
                  <c:v>9760</c:v>
                </c:pt>
                <c:pt idx="1953">
                  <c:v>9765</c:v>
                </c:pt>
                <c:pt idx="1954">
                  <c:v>9770</c:v>
                </c:pt>
                <c:pt idx="1955">
                  <c:v>9775</c:v>
                </c:pt>
                <c:pt idx="1956">
                  <c:v>9780</c:v>
                </c:pt>
                <c:pt idx="1957">
                  <c:v>9785</c:v>
                </c:pt>
                <c:pt idx="1958">
                  <c:v>9790</c:v>
                </c:pt>
                <c:pt idx="1959">
                  <c:v>9795</c:v>
                </c:pt>
                <c:pt idx="1960">
                  <c:v>9800</c:v>
                </c:pt>
                <c:pt idx="1961">
                  <c:v>9805</c:v>
                </c:pt>
                <c:pt idx="1962">
                  <c:v>9810</c:v>
                </c:pt>
                <c:pt idx="1963">
                  <c:v>9815</c:v>
                </c:pt>
                <c:pt idx="1964">
                  <c:v>9820</c:v>
                </c:pt>
                <c:pt idx="1965">
                  <c:v>9825</c:v>
                </c:pt>
                <c:pt idx="1966">
                  <c:v>9830</c:v>
                </c:pt>
                <c:pt idx="1967">
                  <c:v>9835</c:v>
                </c:pt>
                <c:pt idx="1968">
                  <c:v>9840</c:v>
                </c:pt>
                <c:pt idx="1969">
                  <c:v>9845</c:v>
                </c:pt>
                <c:pt idx="1970">
                  <c:v>9850</c:v>
                </c:pt>
                <c:pt idx="1971">
                  <c:v>9855</c:v>
                </c:pt>
                <c:pt idx="1972">
                  <c:v>9860</c:v>
                </c:pt>
                <c:pt idx="1973">
                  <c:v>9865</c:v>
                </c:pt>
                <c:pt idx="1974">
                  <c:v>9870</c:v>
                </c:pt>
                <c:pt idx="1975">
                  <c:v>9875</c:v>
                </c:pt>
                <c:pt idx="1976">
                  <c:v>9880</c:v>
                </c:pt>
                <c:pt idx="1977">
                  <c:v>9885</c:v>
                </c:pt>
                <c:pt idx="1978">
                  <c:v>9890</c:v>
                </c:pt>
                <c:pt idx="1979">
                  <c:v>9895</c:v>
                </c:pt>
                <c:pt idx="1980">
                  <c:v>9900</c:v>
                </c:pt>
                <c:pt idx="1981">
                  <c:v>9905</c:v>
                </c:pt>
                <c:pt idx="1982">
                  <c:v>9910</c:v>
                </c:pt>
                <c:pt idx="1983">
                  <c:v>9915</c:v>
                </c:pt>
                <c:pt idx="1984">
                  <c:v>9920</c:v>
                </c:pt>
                <c:pt idx="1985">
                  <c:v>9925</c:v>
                </c:pt>
                <c:pt idx="1986">
                  <c:v>9930</c:v>
                </c:pt>
                <c:pt idx="1987">
                  <c:v>9935</c:v>
                </c:pt>
                <c:pt idx="1988">
                  <c:v>9940</c:v>
                </c:pt>
                <c:pt idx="1989">
                  <c:v>9945</c:v>
                </c:pt>
                <c:pt idx="1990">
                  <c:v>9950</c:v>
                </c:pt>
                <c:pt idx="1991">
                  <c:v>9955</c:v>
                </c:pt>
                <c:pt idx="1992">
                  <c:v>9960</c:v>
                </c:pt>
                <c:pt idx="1993">
                  <c:v>9965</c:v>
                </c:pt>
                <c:pt idx="1994">
                  <c:v>9970</c:v>
                </c:pt>
                <c:pt idx="1995">
                  <c:v>9975</c:v>
                </c:pt>
                <c:pt idx="1996">
                  <c:v>9980</c:v>
                </c:pt>
                <c:pt idx="1997">
                  <c:v>9985</c:v>
                </c:pt>
                <c:pt idx="1998">
                  <c:v>9990</c:v>
                </c:pt>
                <c:pt idx="1999">
                  <c:v>9995</c:v>
                </c:pt>
                <c:pt idx="2000">
                  <c:v>10000</c:v>
                </c:pt>
                <c:pt idx="2001">
                  <c:v>10005</c:v>
                </c:pt>
                <c:pt idx="2002">
                  <c:v>10010</c:v>
                </c:pt>
                <c:pt idx="2003">
                  <c:v>10015</c:v>
                </c:pt>
                <c:pt idx="2004">
                  <c:v>10020</c:v>
                </c:pt>
                <c:pt idx="2005">
                  <c:v>10025</c:v>
                </c:pt>
                <c:pt idx="2006">
                  <c:v>10030</c:v>
                </c:pt>
                <c:pt idx="2007">
                  <c:v>10035</c:v>
                </c:pt>
                <c:pt idx="2008">
                  <c:v>10040</c:v>
                </c:pt>
                <c:pt idx="2009">
                  <c:v>10045</c:v>
                </c:pt>
                <c:pt idx="2010">
                  <c:v>10050</c:v>
                </c:pt>
                <c:pt idx="2011">
                  <c:v>10055</c:v>
                </c:pt>
                <c:pt idx="2012">
                  <c:v>10060</c:v>
                </c:pt>
                <c:pt idx="2013">
                  <c:v>10065</c:v>
                </c:pt>
                <c:pt idx="2014">
                  <c:v>10070</c:v>
                </c:pt>
                <c:pt idx="2015">
                  <c:v>10075</c:v>
                </c:pt>
                <c:pt idx="2016">
                  <c:v>10080</c:v>
                </c:pt>
                <c:pt idx="2017">
                  <c:v>10085</c:v>
                </c:pt>
                <c:pt idx="2018">
                  <c:v>10090</c:v>
                </c:pt>
                <c:pt idx="2019">
                  <c:v>10095</c:v>
                </c:pt>
                <c:pt idx="2020">
                  <c:v>10100</c:v>
                </c:pt>
                <c:pt idx="2021">
                  <c:v>10105</c:v>
                </c:pt>
                <c:pt idx="2022">
                  <c:v>10110</c:v>
                </c:pt>
                <c:pt idx="2023">
                  <c:v>10115</c:v>
                </c:pt>
                <c:pt idx="2024">
                  <c:v>10120</c:v>
                </c:pt>
                <c:pt idx="2025">
                  <c:v>10125</c:v>
                </c:pt>
                <c:pt idx="2026">
                  <c:v>10130</c:v>
                </c:pt>
                <c:pt idx="2027">
                  <c:v>10135</c:v>
                </c:pt>
                <c:pt idx="2028">
                  <c:v>10140</c:v>
                </c:pt>
                <c:pt idx="2029">
                  <c:v>10145</c:v>
                </c:pt>
                <c:pt idx="2030">
                  <c:v>10150</c:v>
                </c:pt>
                <c:pt idx="2031">
                  <c:v>10155</c:v>
                </c:pt>
                <c:pt idx="2032">
                  <c:v>10160</c:v>
                </c:pt>
                <c:pt idx="2033">
                  <c:v>10165</c:v>
                </c:pt>
                <c:pt idx="2034">
                  <c:v>10170</c:v>
                </c:pt>
                <c:pt idx="2035">
                  <c:v>10175</c:v>
                </c:pt>
                <c:pt idx="2036">
                  <c:v>10180</c:v>
                </c:pt>
                <c:pt idx="2037">
                  <c:v>10185</c:v>
                </c:pt>
                <c:pt idx="2038">
                  <c:v>10190</c:v>
                </c:pt>
                <c:pt idx="2039">
                  <c:v>10195</c:v>
                </c:pt>
                <c:pt idx="2040">
                  <c:v>10200</c:v>
                </c:pt>
                <c:pt idx="2041">
                  <c:v>10205</c:v>
                </c:pt>
                <c:pt idx="2042">
                  <c:v>10210</c:v>
                </c:pt>
                <c:pt idx="2043">
                  <c:v>10215</c:v>
                </c:pt>
                <c:pt idx="2044">
                  <c:v>10220</c:v>
                </c:pt>
                <c:pt idx="2045">
                  <c:v>10225</c:v>
                </c:pt>
                <c:pt idx="2046">
                  <c:v>10230</c:v>
                </c:pt>
                <c:pt idx="2047">
                  <c:v>10235</c:v>
                </c:pt>
                <c:pt idx="2048">
                  <c:v>10240</c:v>
                </c:pt>
                <c:pt idx="2049">
                  <c:v>10245</c:v>
                </c:pt>
                <c:pt idx="2050">
                  <c:v>10250</c:v>
                </c:pt>
                <c:pt idx="2051">
                  <c:v>10255</c:v>
                </c:pt>
                <c:pt idx="2052">
                  <c:v>10260</c:v>
                </c:pt>
                <c:pt idx="2053">
                  <c:v>10265</c:v>
                </c:pt>
                <c:pt idx="2054">
                  <c:v>10270</c:v>
                </c:pt>
                <c:pt idx="2055">
                  <c:v>10275</c:v>
                </c:pt>
                <c:pt idx="2056">
                  <c:v>10280</c:v>
                </c:pt>
                <c:pt idx="2057">
                  <c:v>10285</c:v>
                </c:pt>
                <c:pt idx="2058">
                  <c:v>10290</c:v>
                </c:pt>
                <c:pt idx="2059">
                  <c:v>10295</c:v>
                </c:pt>
                <c:pt idx="2060">
                  <c:v>10300</c:v>
                </c:pt>
                <c:pt idx="2061">
                  <c:v>10305</c:v>
                </c:pt>
                <c:pt idx="2062">
                  <c:v>10310</c:v>
                </c:pt>
                <c:pt idx="2063">
                  <c:v>10315</c:v>
                </c:pt>
                <c:pt idx="2064">
                  <c:v>10320</c:v>
                </c:pt>
                <c:pt idx="2065">
                  <c:v>10325</c:v>
                </c:pt>
                <c:pt idx="2066">
                  <c:v>10330</c:v>
                </c:pt>
                <c:pt idx="2067">
                  <c:v>10335</c:v>
                </c:pt>
                <c:pt idx="2068">
                  <c:v>10340</c:v>
                </c:pt>
                <c:pt idx="2069">
                  <c:v>10345</c:v>
                </c:pt>
                <c:pt idx="2070">
                  <c:v>10350</c:v>
                </c:pt>
                <c:pt idx="2071">
                  <c:v>10355</c:v>
                </c:pt>
                <c:pt idx="2072">
                  <c:v>10360</c:v>
                </c:pt>
                <c:pt idx="2073">
                  <c:v>10365</c:v>
                </c:pt>
                <c:pt idx="2074">
                  <c:v>10370</c:v>
                </c:pt>
                <c:pt idx="2075">
                  <c:v>10375</c:v>
                </c:pt>
                <c:pt idx="2076">
                  <c:v>10380</c:v>
                </c:pt>
                <c:pt idx="2077">
                  <c:v>10385</c:v>
                </c:pt>
                <c:pt idx="2078">
                  <c:v>10390</c:v>
                </c:pt>
                <c:pt idx="2079">
                  <c:v>10395</c:v>
                </c:pt>
                <c:pt idx="2080">
                  <c:v>10400</c:v>
                </c:pt>
                <c:pt idx="2081">
                  <c:v>10405</c:v>
                </c:pt>
                <c:pt idx="2082">
                  <c:v>10410</c:v>
                </c:pt>
                <c:pt idx="2083">
                  <c:v>10415</c:v>
                </c:pt>
                <c:pt idx="2084">
                  <c:v>10420</c:v>
                </c:pt>
                <c:pt idx="2085">
                  <c:v>10425</c:v>
                </c:pt>
                <c:pt idx="2086">
                  <c:v>10430</c:v>
                </c:pt>
                <c:pt idx="2087">
                  <c:v>10435</c:v>
                </c:pt>
                <c:pt idx="2088">
                  <c:v>10440</c:v>
                </c:pt>
                <c:pt idx="2089">
                  <c:v>10445</c:v>
                </c:pt>
                <c:pt idx="2090">
                  <c:v>10450</c:v>
                </c:pt>
                <c:pt idx="2091">
                  <c:v>10455</c:v>
                </c:pt>
                <c:pt idx="2092">
                  <c:v>10460</c:v>
                </c:pt>
                <c:pt idx="2093">
                  <c:v>10465</c:v>
                </c:pt>
                <c:pt idx="2094">
                  <c:v>10470</c:v>
                </c:pt>
                <c:pt idx="2095">
                  <c:v>10475</c:v>
                </c:pt>
                <c:pt idx="2096">
                  <c:v>10480</c:v>
                </c:pt>
                <c:pt idx="2097">
                  <c:v>10485</c:v>
                </c:pt>
                <c:pt idx="2098">
                  <c:v>10490</c:v>
                </c:pt>
                <c:pt idx="2099">
                  <c:v>10495</c:v>
                </c:pt>
                <c:pt idx="2100">
                  <c:v>10500</c:v>
                </c:pt>
                <c:pt idx="2101">
                  <c:v>10505</c:v>
                </c:pt>
                <c:pt idx="2102">
                  <c:v>10510</c:v>
                </c:pt>
                <c:pt idx="2103">
                  <c:v>10515</c:v>
                </c:pt>
                <c:pt idx="2104">
                  <c:v>10520</c:v>
                </c:pt>
                <c:pt idx="2105">
                  <c:v>10525</c:v>
                </c:pt>
                <c:pt idx="2106">
                  <c:v>10530</c:v>
                </c:pt>
                <c:pt idx="2107">
                  <c:v>10535</c:v>
                </c:pt>
                <c:pt idx="2108">
                  <c:v>10540</c:v>
                </c:pt>
                <c:pt idx="2109">
                  <c:v>10545</c:v>
                </c:pt>
                <c:pt idx="2110">
                  <c:v>10550</c:v>
                </c:pt>
                <c:pt idx="2111">
                  <c:v>10555</c:v>
                </c:pt>
                <c:pt idx="2112">
                  <c:v>10560</c:v>
                </c:pt>
                <c:pt idx="2113">
                  <c:v>10565</c:v>
                </c:pt>
                <c:pt idx="2114">
                  <c:v>10570</c:v>
                </c:pt>
                <c:pt idx="2115">
                  <c:v>10575</c:v>
                </c:pt>
                <c:pt idx="2116">
                  <c:v>10580</c:v>
                </c:pt>
                <c:pt idx="2117">
                  <c:v>10585</c:v>
                </c:pt>
                <c:pt idx="2118">
                  <c:v>10590</c:v>
                </c:pt>
                <c:pt idx="2119">
                  <c:v>10595</c:v>
                </c:pt>
                <c:pt idx="2120">
                  <c:v>10600</c:v>
                </c:pt>
                <c:pt idx="2121">
                  <c:v>10605</c:v>
                </c:pt>
                <c:pt idx="2122">
                  <c:v>10610</c:v>
                </c:pt>
                <c:pt idx="2123">
                  <c:v>10615</c:v>
                </c:pt>
                <c:pt idx="2124">
                  <c:v>10620</c:v>
                </c:pt>
                <c:pt idx="2125">
                  <c:v>10625</c:v>
                </c:pt>
                <c:pt idx="2126">
                  <c:v>10630</c:v>
                </c:pt>
                <c:pt idx="2127">
                  <c:v>10635</c:v>
                </c:pt>
                <c:pt idx="2128">
                  <c:v>10640</c:v>
                </c:pt>
                <c:pt idx="2129">
                  <c:v>10645</c:v>
                </c:pt>
                <c:pt idx="2130">
                  <c:v>10650</c:v>
                </c:pt>
                <c:pt idx="2131">
                  <c:v>10655</c:v>
                </c:pt>
                <c:pt idx="2132">
                  <c:v>10660</c:v>
                </c:pt>
                <c:pt idx="2133">
                  <c:v>10665</c:v>
                </c:pt>
                <c:pt idx="2134">
                  <c:v>10670</c:v>
                </c:pt>
                <c:pt idx="2135">
                  <c:v>10675</c:v>
                </c:pt>
                <c:pt idx="2136">
                  <c:v>10680</c:v>
                </c:pt>
                <c:pt idx="2137">
                  <c:v>10685</c:v>
                </c:pt>
                <c:pt idx="2138">
                  <c:v>10690</c:v>
                </c:pt>
                <c:pt idx="2139">
                  <c:v>10695</c:v>
                </c:pt>
                <c:pt idx="2140">
                  <c:v>10700</c:v>
                </c:pt>
                <c:pt idx="2141">
                  <c:v>10705</c:v>
                </c:pt>
                <c:pt idx="2142">
                  <c:v>10710</c:v>
                </c:pt>
                <c:pt idx="2143">
                  <c:v>10715</c:v>
                </c:pt>
                <c:pt idx="2144">
                  <c:v>10720</c:v>
                </c:pt>
                <c:pt idx="2145">
                  <c:v>10725</c:v>
                </c:pt>
                <c:pt idx="2146">
                  <c:v>10730</c:v>
                </c:pt>
                <c:pt idx="2147">
                  <c:v>10735</c:v>
                </c:pt>
                <c:pt idx="2148">
                  <c:v>10740</c:v>
                </c:pt>
                <c:pt idx="2149">
                  <c:v>10745</c:v>
                </c:pt>
                <c:pt idx="2150">
                  <c:v>10750</c:v>
                </c:pt>
                <c:pt idx="2151">
                  <c:v>10755</c:v>
                </c:pt>
                <c:pt idx="2152">
                  <c:v>10760</c:v>
                </c:pt>
                <c:pt idx="2153">
                  <c:v>10765</c:v>
                </c:pt>
                <c:pt idx="2154">
                  <c:v>10770</c:v>
                </c:pt>
                <c:pt idx="2155">
                  <c:v>10775</c:v>
                </c:pt>
                <c:pt idx="2156">
                  <c:v>10780</c:v>
                </c:pt>
                <c:pt idx="2157">
                  <c:v>10785</c:v>
                </c:pt>
                <c:pt idx="2158">
                  <c:v>10790</c:v>
                </c:pt>
                <c:pt idx="2159">
                  <c:v>10795</c:v>
                </c:pt>
                <c:pt idx="2160">
                  <c:v>10800</c:v>
                </c:pt>
                <c:pt idx="2161">
                  <c:v>10805</c:v>
                </c:pt>
                <c:pt idx="2162">
                  <c:v>10810</c:v>
                </c:pt>
                <c:pt idx="2163">
                  <c:v>10815</c:v>
                </c:pt>
                <c:pt idx="2164">
                  <c:v>10820</c:v>
                </c:pt>
                <c:pt idx="2165">
                  <c:v>10825</c:v>
                </c:pt>
                <c:pt idx="2166">
                  <c:v>10830</c:v>
                </c:pt>
                <c:pt idx="2167">
                  <c:v>10835</c:v>
                </c:pt>
                <c:pt idx="2168">
                  <c:v>10840</c:v>
                </c:pt>
                <c:pt idx="2169">
                  <c:v>10845</c:v>
                </c:pt>
                <c:pt idx="2170">
                  <c:v>10850</c:v>
                </c:pt>
                <c:pt idx="2171">
                  <c:v>10855</c:v>
                </c:pt>
                <c:pt idx="2172">
                  <c:v>10860</c:v>
                </c:pt>
                <c:pt idx="2173">
                  <c:v>10865</c:v>
                </c:pt>
                <c:pt idx="2174">
                  <c:v>10870</c:v>
                </c:pt>
                <c:pt idx="2175">
                  <c:v>10875</c:v>
                </c:pt>
                <c:pt idx="2176">
                  <c:v>10880</c:v>
                </c:pt>
                <c:pt idx="2177">
                  <c:v>10885</c:v>
                </c:pt>
                <c:pt idx="2178">
                  <c:v>10890</c:v>
                </c:pt>
                <c:pt idx="2179">
                  <c:v>10895</c:v>
                </c:pt>
                <c:pt idx="2180">
                  <c:v>10900</c:v>
                </c:pt>
                <c:pt idx="2181">
                  <c:v>10905</c:v>
                </c:pt>
                <c:pt idx="2182">
                  <c:v>10910</c:v>
                </c:pt>
                <c:pt idx="2183">
                  <c:v>10915</c:v>
                </c:pt>
                <c:pt idx="2184">
                  <c:v>10920</c:v>
                </c:pt>
                <c:pt idx="2185">
                  <c:v>10925</c:v>
                </c:pt>
                <c:pt idx="2186">
                  <c:v>10930</c:v>
                </c:pt>
                <c:pt idx="2187">
                  <c:v>10935</c:v>
                </c:pt>
                <c:pt idx="2188">
                  <c:v>10940</c:v>
                </c:pt>
                <c:pt idx="2189">
                  <c:v>10945</c:v>
                </c:pt>
                <c:pt idx="2190">
                  <c:v>10950</c:v>
                </c:pt>
                <c:pt idx="2191">
                  <c:v>10955</c:v>
                </c:pt>
                <c:pt idx="2192">
                  <c:v>10960</c:v>
                </c:pt>
                <c:pt idx="2193">
                  <c:v>10965</c:v>
                </c:pt>
                <c:pt idx="2194">
                  <c:v>10970</c:v>
                </c:pt>
                <c:pt idx="2195">
                  <c:v>10975</c:v>
                </c:pt>
                <c:pt idx="2196">
                  <c:v>10980</c:v>
                </c:pt>
                <c:pt idx="2197">
                  <c:v>10985</c:v>
                </c:pt>
                <c:pt idx="2198">
                  <c:v>10990</c:v>
                </c:pt>
                <c:pt idx="2199">
                  <c:v>10995</c:v>
                </c:pt>
                <c:pt idx="2200">
                  <c:v>11000</c:v>
                </c:pt>
                <c:pt idx="2201">
                  <c:v>11005</c:v>
                </c:pt>
                <c:pt idx="2202">
                  <c:v>11010</c:v>
                </c:pt>
                <c:pt idx="2203">
                  <c:v>11015</c:v>
                </c:pt>
                <c:pt idx="2204">
                  <c:v>11020</c:v>
                </c:pt>
                <c:pt idx="2205">
                  <c:v>11025</c:v>
                </c:pt>
                <c:pt idx="2206">
                  <c:v>11030</c:v>
                </c:pt>
                <c:pt idx="2207">
                  <c:v>11035</c:v>
                </c:pt>
                <c:pt idx="2208">
                  <c:v>11040</c:v>
                </c:pt>
                <c:pt idx="2209">
                  <c:v>11045</c:v>
                </c:pt>
                <c:pt idx="2210">
                  <c:v>11050</c:v>
                </c:pt>
                <c:pt idx="2211">
                  <c:v>11055</c:v>
                </c:pt>
                <c:pt idx="2212">
                  <c:v>11060</c:v>
                </c:pt>
                <c:pt idx="2213">
                  <c:v>11065</c:v>
                </c:pt>
                <c:pt idx="2214">
                  <c:v>11070</c:v>
                </c:pt>
                <c:pt idx="2215">
                  <c:v>11075</c:v>
                </c:pt>
                <c:pt idx="2216">
                  <c:v>11080</c:v>
                </c:pt>
                <c:pt idx="2217">
                  <c:v>11085</c:v>
                </c:pt>
                <c:pt idx="2218">
                  <c:v>11090</c:v>
                </c:pt>
                <c:pt idx="2219">
                  <c:v>11095</c:v>
                </c:pt>
                <c:pt idx="2220">
                  <c:v>11100</c:v>
                </c:pt>
                <c:pt idx="2221">
                  <c:v>11105</c:v>
                </c:pt>
                <c:pt idx="2222">
                  <c:v>11110</c:v>
                </c:pt>
                <c:pt idx="2223">
                  <c:v>11115</c:v>
                </c:pt>
                <c:pt idx="2224">
                  <c:v>11120</c:v>
                </c:pt>
                <c:pt idx="2225">
                  <c:v>11125</c:v>
                </c:pt>
                <c:pt idx="2226">
                  <c:v>11130</c:v>
                </c:pt>
                <c:pt idx="2227">
                  <c:v>11135</c:v>
                </c:pt>
                <c:pt idx="2228">
                  <c:v>11140</c:v>
                </c:pt>
                <c:pt idx="2229">
                  <c:v>11145</c:v>
                </c:pt>
                <c:pt idx="2230">
                  <c:v>11150</c:v>
                </c:pt>
                <c:pt idx="2231">
                  <c:v>11155</c:v>
                </c:pt>
                <c:pt idx="2232">
                  <c:v>11160</c:v>
                </c:pt>
                <c:pt idx="2233">
                  <c:v>11165</c:v>
                </c:pt>
                <c:pt idx="2234">
                  <c:v>11170</c:v>
                </c:pt>
                <c:pt idx="2235">
                  <c:v>11175</c:v>
                </c:pt>
                <c:pt idx="2236">
                  <c:v>11180</c:v>
                </c:pt>
                <c:pt idx="2237">
                  <c:v>11185</c:v>
                </c:pt>
                <c:pt idx="2238">
                  <c:v>11190</c:v>
                </c:pt>
                <c:pt idx="2239">
                  <c:v>11195</c:v>
                </c:pt>
                <c:pt idx="2240">
                  <c:v>11200</c:v>
                </c:pt>
                <c:pt idx="2241">
                  <c:v>11205</c:v>
                </c:pt>
                <c:pt idx="2242">
                  <c:v>11210</c:v>
                </c:pt>
                <c:pt idx="2243">
                  <c:v>11215</c:v>
                </c:pt>
                <c:pt idx="2244">
                  <c:v>11220</c:v>
                </c:pt>
                <c:pt idx="2245">
                  <c:v>11225</c:v>
                </c:pt>
                <c:pt idx="2246">
                  <c:v>11230</c:v>
                </c:pt>
                <c:pt idx="2247">
                  <c:v>11235</c:v>
                </c:pt>
                <c:pt idx="2248">
                  <c:v>11240</c:v>
                </c:pt>
                <c:pt idx="2249">
                  <c:v>11245</c:v>
                </c:pt>
                <c:pt idx="2250">
                  <c:v>11250</c:v>
                </c:pt>
                <c:pt idx="2251">
                  <c:v>11255</c:v>
                </c:pt>
                <c:pt idx="2252">
                  <c:v>11260</c:v>
                </c:pt>
                <c:pt idx="2253">
                  <c:v>11265</c:v>
                </c:pt>
                <c:pt idx="2254">
                  <c:v>11270</c:v>
                </c:pt>
                <c:pt idx="2255">
                  <c:v>11275</c:v>
                </c:pt>
                <c:pt idx="2256">
                  <c:v>11280</c:v>
                </c:pt>
                <c:pt idx="2257">
                  <c:v>11285</c:v>
                </c:pt>
                <c:pt idx="2258">
                  <c:v>11290</c:v>
                </c:pt>
                <c:pt idx="2259">
                  <c:v>11295</c:v>
                </c:pt>
                <c:pt idx="2260">
                  <c:v>11300</c:v>
                </c:pt>
                <c:pt idx="2261">
                  <c:v>11305</c:v>
                </c:pt>
                <c:pt idx="2262">
                  <c:v>11310</c:v>
                </c:pt>
                <c:pt idx="2263">
                  <c:v>11315</c:v>
                </c:pt>
                <c:pt idx="2264">
                  <c:v>11320</c:v>
                </c:pt>
                <c:pt idx="2265">
                  <c:v>11325</c:v>
                </c:pt>
                <c:pt idx="2266">
                  <c:v>11330</c:v>
                </c:pt>
                <c:pt idx="2267">
                  <c:v>11335</c:v>
                </c:pt>
                <c:pt idx="2268">
                  <c:v>11340</c:v>
                </c:pt>
                <c:pt idx="2269">
                  <c:v>11345</c:v>
                </c:pt>
                <c:pt idx="2270">
                  <c:v>11350</c:v>
                </c:pt>
                <c:pt idx="2271">
                  <c:v>11355</c:v>
                </c:pt>
                <c:pt idx="2272">
                  <c:v>11360</c:v>
                </c:pt>
                <c:pt idx="2273">
                  <c:v>11365</c:v>
                </c:pt>
                <c:pt idx="2274">
                  <c:v>11370</c:v>
                </c:pt>
                <c:pt idx="2275">
                  <c:v>11375</c:v>
                </c:pt>
                <c:pt idx="2276">
                  <c:v>11380</c:v>
                </c:pt>
                <c:pt idx="2277">
                  <c:v>11385</c:v>
                </c:pt>
                <c:pt idx="2278">
                  <c:v>11390</c:v>
                </c:pt>
                <c:pt idx="2279">
                  <c:v>11395</c:v>
                </c:pt>
                <c:pt idx="2280">
                  <c:v>11400</c:v>
                </c:pt>
                <c:pt idx="2281">
                  <c:v>11405</c:v>
                </c:pt>
                <c:pt idx="2282">
                  <c:v>11410</c:v>
                </c:pt>
                <c:pt idx="2283">
                  <c:v>11415</c:v>
                </c:pt>
                <c:pt idx="2284">
                  <c:v>11420</c:v>
                </c:pt>
                <c:pt idx="2285">
                  <c:v>11425</c:v>
                </c:pt>
                <c:pt idx="2286">
                  <c:v>11430</c:v>
                </c:pt>
                <c:pt idx="2287">
                  <c:v>11435</c:v>
                </c:pt>
                <c:pt idx="2288">
                  <c:v>11440</c:v>
                </c:pt>
                <c:pt idx="2289">
                  <c:v>11445</c:v>
                </c:pt>
                <c:pt idx="2290">
                  <c:v>11450</c:v>
                </c:pt>
                <c:pt idx="2291">
                  <c:v>11455</c:v>
                </c:pt>
                <c:pt idx="2292">
                  <c:v>11460</c:v>
                </c:pt>
                <c:pt idx="2293">
                  <c:v>11465</c:v>
                </c:pt>
                <c:pt idx="2294">
                  <c:v>11470</c:v>
                </c:pt>
                <c:pt idx="2295">
                  <c:v>11475</c:v>
                </c:pt>
                <c:pt idx="2296">
                  <c:v>11480</c:v>
                </c:pt>
                <c:pt idx="2297">
                  <c:v>11485</c:v>
                </c:pt>
                <c:pt idx="2298">
                  <c:v>11490</c:v>
                </c:pt>
                <c:pt idx="2299">
                  <c:v>11495</c:v>
                </c:pt>
                <c:pt idx="2300">
                  <c:v>11500</c:v>
                </c:pt>
                <c:pt idx="2301">
                  <c:v>11505</c:v>
                </c:pt>
                <c:pt idx="2302">
                  <c:v>11510</c:v>
                </c:pt>
                <c:pt idx="2303">
                  <c:v>11515</c:v>
                </c:pt>
                <c:pt idx="2304">
                  <c:v>11520</c:v>
                </c:pt>
                <c:pt idx="2305">
                  <c:v>11525</c:v>
                </c:pt>
                <c:pt idx="2306">
                  <c:v>11530</c:v>
                </c:pt>
                <c:pt idx="2307">
                  <c:v>11535</c:v>
                </c:pt>
                <c:pt idx="2308">
                  <c:v>11540</c:v>
                </c:pt>
                <c:pt idx="2309">
                  <c:v>11545</c:v>
                </c:pt>
                <c:pt idx="2310">
                  <c:v>11550</c:v>
                </c:pt>
                <c:pt idx="2311">
                  <c:v>11555</c:v>
                </c:pt>
                <c:pt idx="2312">
                  <c:v>11560</c:v>
                </c:pt>
                <c:pt idx="2313">
                  <c:v>11565</c:v>
                </c:pt>
                <c:pt idx="2314">
                  <c:v>11570</c:v>
                </c:pt>
                <c:pt idx="2315">
                  <c:v>11575</c:v>
                </c:pt>
                <c:pt idx="2316">
                  <c:v>11580</c:v>
                </c:pt>
                <c:pt idx="2317">
                  <c:v>11585</c:v>
                </c:pt>
                <c:pt idx="2318">
                  <c:v>11590</c:v>
                </c:pt>
                <c:pt idx="2319">
                  <c:v>11595</c:v>
                </c:pt>
                <c:pt idx="2320">
                  <c:v>11600</c:v>
                </c:pt>
                <c:pt idx="2321">
                  <c:v>11605</c:v>
                </c:pt>
                <c:pt idx="2322">
                  <c:v>11610</c:v>
                </c:pt>
                <c:pt idx="2323">
                  <c:v>11615</c:v>
                </c:pt>
                <c:pt idx="2324">
                  <c:v>11620</c:v>
                </c:pt>
                <c:pt idx="2325">
                  <c:v>11625</c:v>
                </c:pt>
                <c:pt idx="2326">
                  <c:v>11630</c:v>
                </c:pt>
                <c:pt idx="2327">
                  <c:v>11635</c:v>
                </c:pt>
                <c:pt idx="2328">
                  <c:v>11640</c:v>
                </c:pt>
                <c:pt idx="2329">
                  <c:v>11645</c:v>
                </c:pt>
                <c:pt idx="2330">
                  <c:v>11650</c:v>
                </c:pt>
                <c:pt idx="2331">
                  <c:v>11655</c:v>
                </c:pt>
                <c:pt idx="2332">
                  <c:v>11660</c:v>
                </c:pt>
                <c:pt idx="2333">
                  <c:v>11665</c:v>
                </c:pt>
                <c:pt idx="2334">
                  <c:v>11670</c:v>
                </c:pt>
                <c:pt idx="2335">
                  <c:v>11675</c:v>
                </c:pt>
                <c:pt idx="2336">
                  <c:v>11680</c:v>
                </c:pt>
                <c:pt idx="2337">
                  <c:v>11685</c:v>
                </c:pt>
                <c:pt idx="2338">
                  <c:v>11690</c:v>
                </c:pt>
                <c:pt idx="2339">
                  <c:v>11695</c:v>
                </c:pt>
                <c:pt idx="2340">
                  <c:v>11700</c:v>
                </c:pt>
                <c:pt idx="2341">
                  <c:v>11705</c:v>
                </c:pt>
                <c:pt idx="2342">
                  <c:v>11710</c:v>
                </c:pt>
                <c:pt idx="2343">
                  <c:v>11715</c:v>
                </c:pt>
                <c:pt idx="2344">
                  <c:v>11720</c:v>
                </c:pt>
                <c:pt idx="2345">
                  <c:v>11725</c:v>
                </c:pt>
                <c:pt idx="2346">
                  <c:v>11730</c:v>
                </c:pt>
                <c:pt idx="2347">
                  <c:v>11735</c:v>
                </c:pt>
                <c:pt idx="2348">
                  <c:v>11740</c:v>
                </c:pt>
                <c:pt idx="2349">
                  <c:v>11745</c:v>
                </c:pt>
                <c:pt idx="2350">
                  <c:v>11750</c:v>
                </c:pt>
                <c:pt idx="2351">
                  <c:v>11755</c:v>
                </c:pt>
                <c:pt idx="2352">
                  <c:v>11760</c:v>
                </c:pt>
                <c:pt idx="2353">
                  <c:v>11765</c:v>
                </c:pt>
                <c:pt idx="2354">
                  <c:v>11770</c:v>
                </c:pt>
                <c:pt idx="2355">
                  <c:v>11775</c:v>
                </c:pt>
                <c:pt idx="2356">
                  <c:v>11780</c:v>
                </c:pt>
                <c:pt idx="2357">
                  <c:v>11785</c:v>
                </c:pt>
                <c:pt idx="2358">
                  <c:v>11790</c:v>
                </c:pt>
                <c:pt idx="2359">
                  <c:v>11795</c:v>
                </c:pt>
                <c:pt idx="2360">
                  <c:v>11800</c:v>
                </c:pt>
                <c:pt idx="2361">
                  <c:v>11805</c:v>
                </c:pt>
                <c:pt idx="2362">
                  <c:v>11810</c:v>
                </c:pt>
                <c:pt idx="2363">
                  <c:v>11815</c:v>
                </c:pt>
                <c:pt idx="2364">
                  <c:v>11820</c:v>
                </c:pt>
                <c:pt idx="2365">
                  <c:v>11825</c:v>
                </c:pt>
                <c:pt idx="2366">
                  <c:v>11830</c:v>
                </c:pt>
                <c:pt idx="2367">
                  <c:v>11835</c:v>
                </c:pt>
                <c:pt idx="2368">
                  <c:v>11840</c:v>
                </c:pt>
                <c:pt idx="2369">
                  <c:v>11845</c:v>
                </c:pt>
                <c:pt idx="2370">
                  <c:v>11850</c:v>
                </c:pt>
                <c:pt idx="2371">
                  <c:v>11855</c:v>
                </c:pt>
                <c:pt idx="2372">
                  <c:v>11860</c:v>
                </c:pt>
                <c:pt idx="2373">
                  <c:v>11865</c:v>
                </c:pt>
                <c:pt idx="2374">
                  <c:v>11870</c:v>
                </c:pt>
                <c:pt idx="2375">
                  <c:v>11875</c:v>
                </c:pt>
                <c:pt idx="2376">
                  <c:v>11880</c:v>
                </c:pt>
                <c:pt idx="2377">
                  <c:v>11885</c:v>
                </c:pt>
                <c:pt idx="2378">
                  <c:v>11890</c:v>
                </c:pt>
                <c:pt idx="2379">
                  <c:v>11895</c:v>
                </c:pt>
                <c:pt idx="2380">
                  <c:v>11900</c:v>
                </c:pt>
                <c:pt idx="2381">
                  <c:v>11905</c:v>
                </c:pt>
                <c:pt idx="2382">
                  <c:v>11910</c:v>
                </c:pt>
                <c:pt idx="2383">
                  <c:v>11915</c:v>
                </c:pt>
                <c:pt idx="2384">
                  <c:v>11920</c:v>
                </c:pt>
                <c:pt idx="2385">
                  <c:v>11925</c:v>
                </c:pt>
                <c:pt idx="2386">
                  <c:v>11930</c:v>
                </c:pt>
                <c:pt idx="2387">
                  <c:v>11935</c:v>
                </c:pt>
                <c:pt idx="2388">
                  <c:v>11940</c:v>
                </c:pt>
                <c:pt idx="2389">
                  <c:v>11945</c:v>
                </c:pt>
                <c:pt idx="2390">
                  <c:v>11950</c:v>
                </c:pt>
                <c:pt idx="2391">
                  <c:v>11955</c:v>
                </c:pt>
                <c:pt idx="2392">
                  <c:v>11960</c:v>
                </c:pt>
                <c:pt idx="2393">
                  <c:v>11965</c:v>
                </c:pt>
                <c:pt idx="2394">
                  <c:v>11970</c:v>
                </c:pt>
                <c:pt idx="2395">
                  <c:v>11975</c:v>
                </c:pt>
                <c:pt idx="2396">
                  <c:v>11980</c:v>
                </c:pt>
                <c:pt idx="2397">
                  <c:v>11985</c:v>
                </c:pt>
                <c:pt idx="2398">
                  <c:v>11990</c:v>
                </c:pt>
                <c:pt idx="2399">
                  <c:v>11995</c:v>
                </c:pt>
                <c:pt idx="2400">
                  <c:v>12000</c:v>
                </c:pt>
                <c:pt idx="2401">
                  <c:v>12005</c:v>
                </c:pt>
                <c:pt idx="2402">
                  <c:v>12010</c:v>
                </c:pt>
                <c:pt idx="2403">
                  <c:v>12015</c:v>
                </c:pt>
                <c:pt idx="2404">
                  <c:v>12020</c:v>
                </c:pt>
                <c:pt idx="2405">
                  <c:v>12025</c:v>
                </c:pt>
                <c:pt idx="2406">
                  <c:v>12030</c:v>
                </c:pt>
                <c:pt idx="2407">
                  <c:v>12035</c:v>
                </c:pt>
                <c:pt idx="2408">
                  <c:v>12040</c:v>
                </c:pt>
                <c:pt idx="2409">
                  <c:v>12045</c:v>
                </c:pt>
                <c:pt idx="2410">
                  <c:v>12050</c:v>
                </c:pt>
                <c:pt idx="2411">
                  <c:v>12055</c:v>
                </c:pt>
                <c:pt idx="2412">
                  <c:v>12060</c:v>
                </c:pt>
                <c:pt idx="2413">
                  <c:v>12065</c:v>
                </c:pt>
                <c:pt idx="2414">
                  <c:v>12070</c:v>
                </c:pt>
                <c:pt idx="2415">
                  <c:v>12075</c:v>
                </c:pt>
                <c:pt idx="2416">
                  <c:v>12080</c:v>
                </c:pt>
                <c:pt idx="2417">
                  <c:v>12085</c:v>
                </c:pt>
                <c:pt idx="2418">
                  <c:v>12090</c:v>
                </c:pt>
                <c:pt idx="2419">
                  <c:v>12095</c:v>
                </c:pt>
                <c:pt idx="2420">
                  <c:v>12100</c:v>
                </c:pt>
                <c:pt idx="2421">
                  <c:v>12105</c:v>
                </c:pt>
                <c:pt idx="2422">
                  <c:v>12110</c:v>
                </c:pt>
                <c:pt idx="2423">
                  <c:v>12115</c:v>
                </c:pt>
                <c:pt idx="2424">
                  <c:v>12120</c:v>
                </c:pt>
                <c:pt idx="2425">
                  <c:v>12125</c:v>
                </c:pt>
                <c:pt idx="2426">
                  <c:v>12130</c:v>
                </c:pt>
                <c:pt idx="2427">
                  <c:v>12135</c:v>
                </c:pt>
                <c:pt idx="2428">
                  <c:v>12140</c:v>
                </c:pt>
                <c:pt idx="2429">
                  <c:v>12145</c:v>
                </c:pt>
                <c:pt idx="2430">
                  <c:v>12150</c:v>
                </c:pt>
                <c:pt idx="2431">
                  <c:v>12155</c:v>
                </c:pt>
                <c:pt idx="2432">
                  <c:v>12160</c:v>
                </c:pt>
                <c:pt idx="2433">
                  <c:v>12165</c:v>
                </c:pt>
                <c:pt idx="2434">
                  <c:v>12170</c:v>
                </c:pt>
                <c:pt idx="2435">
                  <c:v>12175</c:v>
                </c:pt>
                <c:pt idx="2436">
                  <c:v>12180</c:v>
                </c:pt>
                <c:pt idx="2437">
                  <c:v>12185</c:v>
                </c:pt>
                <c:pt idx="2438">
                  <c:v>12190</c:v>
                </c:pt>
                <c:pt idx="2439">
                  <c:v>12195</c:v>
                </c:pt>
                <c:pt idx="2440">
                  <c:v>12200</c:v>
                </c:pt>
                <c:pt idx="2441">
                  <c:v>12205</c:v>
                </c:pt>
                <c:pt idx="2442">
                  <c:v>12210</c:v>
                </c:pt>
                <c:pt idx="2443">
                  <c:v>12215</c:v>
                </c:pt>
                <c:pt idx="2444">
                  <c:v>12220</c:v>
                </c:pt>
                <c:pt idx="2445">
                  <c:v>12225</c:v>
                </c:pt>
                <c:pt idx="2446">
                  <c:v>12230</c:v>
                </c:pt>
                <c:pt idx="2447">
                  <c:v>12235</c:v>
                </c:pt>
                <c:pt idx="2448">
                  <c:v>12240</c:v>
                </c:pt>
                <c:pt idx="2449">
                  <c:v>12245</c:v>
                </c:pt>
                <c:pt idx="2450">
                  <c:v>12250</c:v>
                </c:pt>
                <c:pt idx="2451">
                  <c:v>12255</c:v>
                </c:pt>
                <c:pt idx="2452">
                  <c:v>12260</c:v>
                </c:pt>
                <c:pt idx="2453">
                  <c:v>12265</c:v>
                </c:pt>
                <c:pt idx="2454">
                  <c:v>12270</c:v>
                </c:pt>
                <c:pt idx="2455">
                  <c:v>12275</c:v>
                </c:pt>
                <c:pt idx="2456">
                  <c:v>12280</c:v>
                </c:pt>
                <c:pt idx="2457">
                  <c:v>12285</c:v>
                </c:pt>
                <c:pt idx="2458">
                  <c:v>12290</c:v>
                </c:pt>
                <c:pt idx="2459">
                  <c:v>12295</c:v>
                </c:pt>
                <c:pt idx="2460">
                  <c:v>12300</c:v>
                </c:pt>
                <c:pt idx="2461">
                  <c:v>12305</c:v>
                </c:pt>
                <c:pt idx="2462">
                  <c:v>12310</c:v>
                </c:pt>
                <c:pt idx="2463">
                  <c:v>12315</c:v>
                </c:pt>
                <c:pt idx="2464">
                  <c:v>12320</c:v>
                </c:pt>
                <c:pt idx="2465">
                  <c:v>12325</c:v>
                </c:pt>
                <c:pt idx="2466">
                  <c:v>12330</c:v>
                </c:pt>
                <c:pt idx="2467">
                  <c:v>12335</c:v>
                </c:pt>
                <c:pt idx="2468">
                  <c:v>12340</c:v>
                </c:pt>
                <c:pt idx="2469">
                  <c:v>12345</c:v>
                </c:pt>
                <c:pt idx="2470">
                  <c:v>12350</c:v>
                </c:pt>
                <c:pt idx="2471">
                  <c:v>12355</c:v>
                </c:pt>
                <c:pt idx="2472">
                  <c:v>12360</c:v>
                </c:pt>
                <c:pt idx="2473">
                  <c:v>12365</c:v>
                </c:pt>
                <c:pt idx="2474">
                  <c:v>12370</c:v>
                </c:pt>
                <c:pt idx="2475">
                  <c:v>12375</c:v>
                </c:pt>
                <c:pt idx="2476">
                  <c:v>12380</c:v>
                </c:pt>
                <c:pt idx="2477">
                  <c:v>12385</c:v>
                </c:pt>
                <c:pt idx="2478">
                  <c:v>12390</c:v>
                </c:pt>
                <c:pt idx="2479">
                  <c:v>12395</c:v>
                </c:pt>
                <c:pt idx="2480">
                  <c:v>12400</c:v>
                </c:pt>
                <c:pt idx="2481">
                  <c:v>12405</c:v>
                </c:pt>
                <c:pt idx="2482">
                  <c:v>12410</c:v>
                </c:pt>
                <c:pt idx="2483">
                  <c:v>12415</c:v>
                </c:pt>
                <c:pt idx="2484">
                  <c:v>12420</c:v>
                </c:pt>
                <c:pt idx="2485">
                  <c:v>12425</c:v>
                </c:pt>
                <c:pt idx="2486">
                  <c:v>12430</c:v>
                </c:pt>
                <c:pt idx="2487">
                  <c:v>12435</c:v>
                </c:pt>
                <c:pt idx="2488">
                  <c:v>12440</c:v>
                </c:pt>
                <c:pt idx="2489">
                  <c:v>12445</c:v>
                </c:pt>
                <c:pt idx="2490">
                  <c:v>12450</c:v>
                </c:pt>
                <c:pt idx="2491">
                  <c:v>12455</c:v>
                </c:pt>
                <c:pt idx="2492">
                  <c:v>12460</c:v>
                </c:pt>
                <c:pt idx="2493">
                  <c:v>12465</c:v>
                </c:pt>
                <c:pt idx="2494">
                  <c:v>12470</c:v>
                </c:pt>
                <c:pt idx="2495">
                  <c:v>12475</c:v>
                </c:pt>
                <c:pt idx="2496">
                  <c:v>12480</c:v>
                </c:pt>
                <c:pt idx="2497">
                  <c:v>12485</c:v>
                </c:pt>
                <c:pt idx="2498">
                  <c:v>12490</c:v>
                </c:pt>
                <c:pt idx="2499">
                  <c:v>12495</c:v>
                </c:pt>
                <c:pt idx="2500">
                  <c:v>12500</c:v>
                </c:pt>
                <c:pt idx="2501">
                  <c:v>12505</c:v>
                </c:pt>
                <c:pt idx="2502">
                  <c:v>12510</c:v>
                </c:pt>
                <c:pt idx="2503">
                  <c:v>12515</c:v>
                </c:pt>
                <c:pt idx="2504">
                  <c:v>12520</c:v>
                </c:pt>
                <c:pt idx="2505">
                  <c:v>12525</c:v>
                </c:pt>
                <c:pt idx="2506">
                  <c:v>12530</c:v>
                </c:pt>
                <c:pt idx="2507">
                  <c:v>12535</c:v>
                </c:pt>
                <c:pt idx="2508">
                  <c:v>12540</c:v>
                </c:pt>
                <c:pt idx="2509">
                  <c:v>12545</c:v>
                </c:pt>
                <c:pt idx="2510">
                  <c:v>12550</c:v>
                </c:pt>
                <c:pt idx="2511">
                  <c:v>12555</c:v>
                </c:pt>
                <c:pt idx="2512">
                  <c:v>12560</c:v>
                </c:pt>
                <c:pt idx="2513">
                  <c:v>12565</c:v>
                </c:pt>
                <c:pt idx="2514">
                  <c:v>12570</c:v>
                </c:pt>
                <c:pt idx="2515">
                  <c:v>12575</c:v>
                </c:pt>
                <c:pt idx="2516">
                  <c:v>12580</c:v>
                </c:pt>
                <c:pt idx="2517">
                  <c:v>12585</c:v>
                </c:pt>
                <c:pt idx="2518">
                  <c:v>12590</c:v>
                </c:pt>
                <c:pt idx="2519">
                  <c:v>12595</c:v>
                </c:pt>
                <c:pt idx="2520">
                  <c:v>12600</c:v>
                </c:pt>
                <c:pt idx="2521">
                  <c:v>12605</c:v>
                </c:pt>
                <c:pt idx="2522">
                  <c:v>12610</c:v>
                </c:pt>
                <c:pt idx="2523">
                  <c:v>12615</c:v>
                </c:pt>
                <c:pt idx="2524">
                  <c:v>12620</c:v>
                </c:pt>
                <c:pt idx="2525">
                  <c:v>12625</c:v>
                </c:pt>
                <c:pt idx="2526">
                  <c:v>12630</c:v>
                </c:pt>
                <c:pt idx="2527">
                  <c:v>12635</c:v>
                </c:pt>
                <c:pt idx="2528">
                  <c:v>12640</c:v>
                </c:pt>
                <c:pt idx="2529">
                  <c:v>12645</c:v>
                </c:pt>
                <c:pt idx="2530">
                  <c:v>12650</c:v>
                </c:pt>
                <c:pt idx="2531">
                  <c:v>12655</c:v>
                </c:pt>
                <c:pt idx="2532">
                  <c:v>12660</c:v>
                </c:pt>
                <c:pt idx="2533">
                  <c:v>12665</c:v>
                </c:pt>
                <c:pt idx="2534">
                  <c:v>12670</c:v>
                </c:pt>
                <c:pt idx="2535">
                  <c:v>12675</c:v>
                </c:pt>
                <c:pt idx="2536">
                  <c:v>12680</c:v>
                </c:pt>
                <c:pt idx="2537">
                  <c:v>12685</c:v>
                </c:pt>
                <c:pt idx="2538">
                  <c:v>12690</c:v>
                </c:pt>
                <c:pt idx="2539">
                  <c:v>12695</c:v>
                </c:pt>
                <c:pt idx="2540">
                  <c:v>12700</c:v>
                </c:pt>
                <c:pt idx="2541">
                  <c:v>12705</c:v>
                </c:pt>
                <c:pt idx="2542">
                  <c:v>12710</c:v>
                </c:pt>
                <c:pt idx="2543">
                  <c:v>12715</c:v>
                </c:pt>
                <c:pt idx="2544">
                  <c:v>12720</c:v>
                </c:pt>
                <c:pt idx="2545">
                  <c:v>12725</c:v>
                </c:pt>
                <c:pt idx="2546">
                  <c:v>12730</c:v>
                </c:pt>
                <c:pt idx="2547">
                  <c:v>12735</c:v>
                </c:pt>
                <c:pt idx="2548">
                  <c:v>12740</c:v>
                </c:pt>
                <c:pt idx="2549">
                  <c:v>12745</c:v>
                </c:pt>
                <c:pt idx="2550">
                  <c:v>12750</c:v>
                </c:pt>
                <c:pt idx="2551">
                  <c:v>12755</c:v>
                </c:pt>
                <c:pt idx="2552">
                  <c:v>12760</c:v>
                </c:pt>
                <c:pt idx="2553">
                  <c:v>12765</c:v>
                </c:pt>
                <c:pt idx="2554">
                  <c:v>12770</c:v>
                </c:pt>
                <c:pt idx="2555">
                  <c:v>12775</c:v>
                </c:pt>
                <c:pt idx="2556">
                  <c:v>12780</c:v>
                </c:pt>
                <c:pt idx="2557">
                  <c:v>12785</c:v>
                </c:pt>
                <c:pt idx="2558">
                  <c:v>12790</c:v>
                </c:pt>
                <c:pt idx="2559">
                  <c:v>12795</c:v>
                </c:pt>
                <c:pt idx="2560">
                  <c:v>12800</c:v>
                </c:pt>
                <c:pt idx="2561">
                  <c:v>12805</c:v>
                </c:pt>
                <c:pt idx="2562">
                  <c:v>12810</c:v>
                </c:pt>
                <c:pt idx="2563">
                  <c:v>12815</c:v>
                </c:pt>
                <c:pt idx="2564">
                  <c:v>12820</c:v>
                </c:pt>
                <c:pt idx="2565">
                  <c:v>12825</c:v>
                </c:pt>
                <c:pt idx="2566">
                  <c:v>12830</c:v>
                </c:pt>
                <c:pt idx="2567">
                  <c:v>12835</c:v>
                </c:pt>
                <c:pt idx="2568">
                  <c:v>12840</c:v>
                </c:pt>
                <c:pt idx="2569">
                  <c:v>12845</c:v>
                </c:pt>
                <c:pt idx="2570">
                  <c:v>12850</c:v>
                </c:pt>
                <c:pt idx="2571">
                  <c:v>12855</c:v>
                </c:pt>
                <c:pt idx="2572">
                  <c:v>12860</c:v>
                </c:pt>
                <c:pt idx="2573">
                  <c:v>12865</c:v>
                </c:pt>
                <c:pt idx="2574">
                  <c:v>12870</c:v>
                </c:pt>
                <c:pt idx="2575">
                  <c:v>12875</c:v>
                </c:pt>
                <c:pt idx="2576">
                  <c:v>12880</c:v>
                </c:pt>
                <c:pt idx="2577">
                  <c:v>12885</c:v>
                </c:pt>
                <c:pt idx="2578">
                  <c:v>12890</c:v>
                </c:pt>
                <c:pt idx="2579">
                  <c:v>12895</c:v>
                </c:pt>
                <c:pt idx="2580">
                  <c:v>12900</c:v>
                </c:pt>
                <c:pt idx="2581">
                  <c:v>12905</c:v>
                </c:pt>
                <c:pt idx="2582">
                  <c:v>12910</c:v>
                </c:pt>
                <c:pt idx="2583">
                  <c:v>12915</c:v>
                </c:pt>
                <c:pt idx="2584">
                  <c:v>12920</c:v>
                </c:pt>
                <c:pt idx="2585">
                  <c:v>12925</c:v>
                </c:pt>
                <c:pt idx="2586">
                  <c:v>12930</c:v>
                </c:pt>
                <c:pt idx="2587">
                  <c:v>12935</c:v>
                </c:pt>
                <c:pt idx="2588">
                  <c:v>12940</c:v>
                </c:pt>
                <c:pt idx="2589">
                  <c:v>12945</c:v>
                </c:pt>
                <c:pt idx="2590">
                  <c:v>12950</c:v>
                </c:pt>
                <c:pt idx="2591">
                  <c:v>12955</c:v>
                </c:pt>
                <c:pt idx="2592">
                  <c:v>12960</c:v>
                </c:pt>
                <c:pt idx="2593">
                  <c:v>12965</c:v>
                </c:pt>
                <c:pt idx="2594">
                  <c:v>12970</c:v>
                </c:pt>
                <c:pt idx="2595">
                  <c:v>12975</c:v>
                </c:pt>
                <c:pt idx="2596">
                  <c:v>12980</c:v>
                </c:pt>
                <c:pt idx="2597">
                  <c:v>12985</c:v>
                </c:pt>
                <c:pt idx="2598">
                  <c:v>12990</c:v>
                </c:pt>
                <c:pt idx="2599">
                  <c:v>12995</c:v>
                </c:pt>
                <c:pt idx="2600">
                  <c:v>13000</c:v>
                </c:pt>
                <c:pt idx="2601">
                  <c:v>13005</c:v>
                </c:pt>
                <c:pt idx="2602">
                  <c:v>13010</c:v>
                </c:pt>
                <c:pt idx="2603">
                  <c:v>13015</c:v>
                </c:pt>
                <c:pt idx="2604">
                  <c:v>13020</c:v>
                </c:pt>
                <c:pt idx="2605">
                  <c:v>13025</c:v>
                </c:pt>
                <c:pt idx="2606">
                  <c:v>13030</c:v>
                </c:pt>
                <c:pt idx="2607">
                  <c:v>13035</c:v>
                </c:pt>
                <c:pt idx="2608">
                  <c:v>13040</c:v>
                </c:pt>
                <c:pt idx="2609">
                  <c:v>13045</c:v>
                </c:pt>
                <c:pt idx="2610">
                  <c:v>13050</c:v>
                </c:pt>
                <c:pt idx="2611">
                  <c:v>13055</c:v>
                </c:pt>
                <c:pt idx="2612">
                  <c:v>13060</c:v>
                </c:pt>
                <c:pt idx="2613">
                  <c:v>13065</c:v>
                </c:pt>
                <c:pt idx="2614">
                  <c:v>13070</c:v>
                </c:pt>
                <c:pt idx="2615">
                  <c:v>13075</c:v>
                </c:pt>
                <c:pt idx="2616">
                  <c:v>13080</c:v>
                </c:pt>
                <c:pt idx="2617">
                  <c:v>13085</c:v>
                </c:pt>
                <c:pt idx="2618">
                  <c:v>13090</c:v>
                </c:pt>
                <c:pt idx="2619">
                  <c:v>13095</c:v>
                </c:pt>
                <c:pt idx="2620">
                  <c:v>13100</c:v>
                </c:pt>
                <c:pt idx="2621">
                  <c:v>13105</c:v>
                </c:pt>
                <c:pt idx="2622">
                  <c:v>13110</c:v>
                </c:pt>
                <c:pt idx="2623">
                  <c:v>13115</c:v>
                </c:pt>
                <c:pt idx="2624">
                  <c:v>13120</c:v>
                </c:pt>
                <c:pt idx="2625">
                  <c:v>13125</c:v>
                </c:pt>
                <c:pt idx="2626">
                  <c:v>13130</c:v>
                </c:pt>
                <c:pt idx="2627">
                  <c:v>13135</c:v>
                </c:pt>
                <c:pt idx="2628">
                  <c:v>13140</c:v>
                </c:pt>
                <c:pt idx="2629">
                  <c:v>13145</c:v>
                </c:pt>
                <c:pt idx="2630">
                  <c:v>13150</c:v>
                </c:pt>
                <c:pt idx="2631">
                  <c:v>13155</c:v>
                </c:pt>
                <c:pt idx="2632">
                  <c:v>13160</c:v>
                </c:pt>
                <c:pt idx="2633">
                  <c:v>13165</c:v>
                </c:pt>
                <c:pt idx="2634">
                  <c:v>13170</c:v>
                </c:pt>
                <c:pt idx="2635">
                  <c:v>13175</c:v>
                </c:pt>
                <c:pt idx="2636">
                  <c:v>13180</c:v>
                </c:pt>
                <c:pt idx="2637">
                  <c:v>13185</c:v>
                </c:pt>
                <c:pt idx="2638">
                  <c:v>13190</c:v>
                </c:pt>
                <c:pt idx="2639">
                  <c:v>13195</c:v>
                </c:pt>
                <c:pt idx="2640">
                  <c:v>13200</c:v>
                </c:pt>
                <c:pt idx="2641">
                  <c:v>13205</c:v>
                </c:pt>
                <c:pt idx="2642">
                  <c:v>13210</c:v>
                </c:pt>
                <c:pt idx="2643">
                  <c:v>13215</c:v>
                </c:pt>
                <c:pt idx="2644">
                  <c:v>13220</c:v>
                </c:pt>
                <c:pt idx="2645">
                  <c:v>13225</c:v>
                </c:pt>
                <c:pt idx="2646">
                  <c:v>13230</c:v>
                </c:pt>
              </c:numCache>
            </c:numRef>
          </c:xVal>
          <c:yVal>
            <c:numRef>
              <c:f>Sheet4!$B$3:$B$2649</c:f>
              <c:numCache>
                <c:formatCode>General</c:formatCode>
                <c:ptCount val="2647"/>
                <c:pt idx="0">
                  <c:v>52</c:v>
                </c:pt>
                <c:pt idx="1">
                  <c:v>51.8</c:v>
                </c:pt>
                <c:pt idx="2">
                  <c:v>51.8</c:v>
                </c:pt>
                <c:pt idx="3">
                  <c:v>51.8</c:v>
                </c:pt>
                <c:pt idx="4">
                  <c:v>51.8</c:v>
                </c:pt>
                <c:pt idx="5">
                  <c:v>51.6</c:v>
                </c:pt>
                <c:pt idx="6">
                  <c:v>51.6</c:v>
                </c:pt>
                <c:pt idx="7">
                  <c:v>51.6</c:v>
                </c:pt>
                <c:pt idx="8">
                  <c:v>51.6</c:v>
                </c:pt>
                <c:pt idx="9">
                  <c:v>51.6</c:v>
                </c:pt>
                <c:pt idx="10">
                  <c:v>51.6</c:v>
                </c:pt>
                <c:pt idx="11">
                  <c:v>51.6</c:v>
                </c:pt>
                <c:pt idx="12">
                  <c:v>51.6</c:v>
                </c:pt>
                <c:pt idx="13">
                  <c:v>51.5</c:v>
                </c:pt>
                <c:pt idx="14">
                  <c:v>51.5</c:v>
                </c:pt>
                <c:pt idx="15">
                  <c:v>51.5</c:v>
                </c:pt>
                <c:pt idx="16">
                  <c:v>51.5</c:v>
                </c:pt>
                <c:pt idx="17">
                  <c:v>51.5</c:v>
                </c:pt>
                <c:pt idx="18">
                  <c:v>51.5</c:v>
                </c:pt>
                <c:pt idx="19">
                  <c:v>51.5</c:v>
                </c:pt>
                <c:pt idx="20">
                  <c:v>51.5</c:v>
                </c:pt>
                <c:pt idx="21">
                  <c:v>51.5</c:v>
                </c:pt>
                <c:pt idx="22">
                  <c:v>51.5</c:v>
                </c:pt>
                <c:pt idx="23">
                  <c:v>51.5</c:v>
                </c:pt>
                <c:pt idx="24">
                  <c:v>51.5</c:v>
                </c:pt>
                <c:pt idx="25">
                  <c:v>51.5</c:v>
                </c:pt>
                <c:pt idx="26">
                  <c:v>51.4</c:v>
                </c:pt>
                <c:pt idx="27">
                  <c:v>51.2</c:v>
                </c:pt>
                <c:pt idx="28">
                  <c:v>51.2</c:v>
                </c:pt>
                <c:pt idx="29">
                  <c:v>51.2</c:v>
                </c:pt>
                <c:pt idx="30">
                  <c:v>51.1</c:v>
                </c:pt>
                <c:pt idx="31">
                  <c:v>51.1</c:v>
                </c:pt>
                <c:pt idx="32">
                  <c:v>51.1</c:v>
                </c:pt>
                <c:pt idx="33">
                  <c:v>51.1</c:v>
                </c:pt>
                <c:pt idx="34">
                  <c:v>50.9</c:v>
                </c:pt>
                <c:pt idx="35">
                  <c:v>50.9</c:v>
                </c:pt>
                <c:pt idx="36">
                  <c:v>50.9</c:v>
                </c:pt>
                <c:pt idx="37">
                  <c:v>50.9</c:v>
                </c:pt>
                <c:pt idx="38">
                  <c:v>50.9</c:v>
                </c:pt>
                <c:pt idx="39">
                  <c:v>50.9</c:v>
                </c:pt>
                <c:pt idx="40">
                  <c:v>50.9</c:v>
                </c:pt>
                <c:pt idx="41">
                  <c:v>50.9</c:v>
                </c:pt>
                <c:pt idx="42">
                  <c:v>50.9</c:v>
                </c:pt>
                <c:pt idx="43">
                  <c:v>50.8</c:v>
                </c:pt>
                <c:pt idx="44">
                  <c:v>50.8</c:v>
                </c:pt>
                <c:pt idx="45">
                  <c:v>50.8</c:v>
                </c:pt>
                <c:pt idx="46">
                  <c:v>50.7</c:v>
                </c:pt>
                <c:pt idx="47">
                  <c:v>50.5</c:v>
                </c:pt>
                <c:pt idx="48">
                  <c:v>50.5</c:v>
                </c:pt>
                <c:pt idx="49">
                  <c:v>50.5</c:v>
                </c:pt>
                <c:pt idx="50">
                  <c:v>50.5</c:v>
                </c:pt>
                <c:pt idx="51">
                  <c:v>50.5</c:v>
                </c:pt>
                <c:pt idx="52">
                  <c:v>50.5</c:v>
                </c:pt>
                <c:pt idx="53">
                  <c:v>50.5</c:v>
                </c:pt>
                <c:pt idx="54">
                  <c:v>50.4</c:v>
                </c:pt>
                <c:pt idx="55">
                  <c:v>50.4</c:v>
                </c:pt>
                <c:pt idx="56">
                  <c:v>50.4</c:v>
                </c:pt>
                <c:pt idx="57">
                  <c:v>50.5</c:v>
                </c:pt>
                <c:pt idx="58">
                  <c:v>50.5</c:v>
                </c:pt>
                <c:pt idx="59">
                  <c:v>50.5</c:v>
                </c:pt>
                <c:pt idx="60">
                  <c:v>50.5</c:v>
                </c:pt>
                <c:pt idx="61">
                  <c:v>50.5</c:v>
                </c:pt>
                <c:pt idx="62">
                  <c:v>50.5</c:v>
                </c:pt>
                <c:pt idx="63">
                  <c:v>50.5</c:v>
                </c:pt>
                <c:pt idx="64">
                  <c:v>50.5</c:v>
                </c:pt>
                <c:pt idx="65">
                  <c:v>50.5</c:v>
                </c:pt>
                <c:pt idx="66">
                  <c:v>50.5</c:v>
                </c:pt>
                <c:pt idx="67">
                  <c:v>50.4</c:v>
                </c:pt>
                <c:pt idx="68">
                  <c:v>50.4</c:v>
                </c:pt>
                <c:pt idx="69">
                  <c:v>50.5</c:v>
                </c:pt>
                <c:pt idx="70">
                  <c:v>50.5</c:v>
                </c:pt>
                <c:pt idx="71">
                  <c:v>50.5</c:v>
                </c:pt>
                <c:pt idx="72">
                  <c:v>50.5</c:v>
                </c:pt>
                <c:pt idx="73">
                  <c:v>50.5</c:v>
                </c:pt>
                <c:pt idx="74">
                  <c:v>50.5</c:v>
                </c:pt>
                <c:pt idx="75">
                  <c:v>50.5</c:v>
                </c:pt>
                <c:pt idx="76">
                  <c:v>50.5</c:v>
                </c:pt>
                <c:pt idx="77">
                  <c:v>50.5</c:v>
                </c:pt>
                <c:pt idx="78">
                  <c:v>50.4</c:v>
                </c:pt>
                <c:pt idx="79">
                  <c:v>50.4</c:v>
                </c:pt>
                <c:pt idx="80">
                  <c:v>50.4</c:v>
                </c:pt>
                <c:pt idx="81">
                  <c:v>50.4</c:v>
                </c:pt>
                <c:pt idx="82">
                  <c:v>50.2</c:v>
                </c:pt>
                <c:pt idx="83">
                  <c:v>50.1</c:v>
                </c:pt>
                <c:pt idx="84">
                  <c:v>50.1</c:v>
                </c:pt>
                <c:pt idx="85">
                  <c:v>50.1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49.8</c:v>
                </c:pt>
                <c:pt idx="90">
                  <c:v>49.8</c:v>
                </c:pt>
                <c:pt idx="91">
                  <c:v>49.8</c:v>
                </c:pt>
                <c:pt idx="92">
                  <c:v>49.7</c:v>
                </c:pt>
                <c:pt idx="93">
                  <c:v>49.7</c:v>
                </c:pt>
                <c:pt idx="94">
                  <c:v>49.7</c:v>
                </c:pt>
                <c:pt idx="95">
                  <c:v>49.7</c:v>
                </c:pt>
                <c:pt idx="96">
                  <c:v>49.6</c:v>
                </c:pt>
                <c:pt idx="97">
                  <c:v>49.6</c:v>
                </c:pt>
                <c:pt idx="98">
                  <c:v>49.6</c:v>
                </c:pt>
                <c:pt idx="99">
                  <c:v>49.4</c:v>
                </c:pt>
                <c:pt idx="100">
                  <c:v>49.4</c:v>
                </c:pt>
                <c:pt idx="101">
                  <c:v>49.3</c:v>
                </c:pt>
                <c:pt idx="102">
                  <c:v>49.3</c:v>
                </c:pt>
                <c:pt idx="103">
                  <c:v>49.2</c:v>
                </c:pt>
                <c:pt idx="104">
                  <c:v>49.2</c:v>
                </c:pt>
                <c:pt idx="105">
                  <c:v>48.9</c:v>
                </c:pt>
                <c:pt idx="106">
                  <c:v>48.9</c:v>
                </c:pt>
                <c:pt idx="107">
                  <c:v>48.8</c:v>
                </c:pt>
                <c:pt idx="108">
                  <c:v>48.8</c:v>
                </c:pt>
                <c:pt idx="109">
                  <c:v>48.7</c:v>
                </c:pt>
                <c:pt idx="110">
                  <c:v>48.7</c:v>
                </c:pt>
                <c:pt idx="111">
                  <c:v>48.7</c:v>
                </c:pt>
                <c:pt idx="112">
                  <c:v>48.5</c:v>
                </c:pt>
                <c:pt idx="113">
                  <c:v>48.4</c:v>
                </c:pt>
                <c:pt idx="114">
                  <c:v>48.4</c:v>
                </c:pt>
                <c:pt idx="115">
                  <c:v>48.4</c:v>
                </c:pt>
                <c:pt idx="116">
                  <c:v>48.3</c:v>
                </c:pt>
                <c:pt idx="117">
                  <c:v>48.3</c:v>
                </c:pt>
                <c:pt idx="118">
                  <c:v>48.1</c:v>
                </c:pt>
                <c:pt idx="119">
                  <c:v>48.1</c:v>
                </c:pt>
                <c:pt idx="120">
                  <c:v>48.1</c:v>
                </c:pt>
                <c:pt idx="121">
                  <c:v>48</c:v>
                </c:pt>
                <c:pt idx="122">
                  <c:v>48</c:v>
                </c:pt>
                <c:pt idx="123">
                  <c:v>48</c:v>
                </c:pt>
                <c:pt idx="124">
                  <c:v>47.9</c:v>
                </c:pt>
                <c:pt idx="125">
                  <c:v>47.7</c:v>
                </c:pt>
                <c:pt idx="126">
                  <c:v>47.7</c:v>
                </c:pt>
                <c:pt idx="127">
                  <c:v>47.7</c:v>
                </c:pt>
                <c:pt idx="128">
                  <c:v>47.9</c:v>
                </c:pt>
                <c:pt idx="129">
                  <c:v>48.1</c:v>
                </c:pt>
                <c:pt idx="130">
                  <c:v>48.1</c:v>
                </c:pt>
                <c:pt idx="131">
                  <c:v>48.1</c:v>
                </c:pt>
                <c:pt idx="132">
                  <c:v>48.1</c:v>
                </c:pt>
                <c:pt idx="133">
                  <c:v>48.1</c:v>
                </c:pt>
                <c:pt idx="134">
                  <c:v>48.1</c:v>
                </c:pt>
                <c:pt idx="135">
                  <c:v>48.1</c:v>
                </c:pt>
                <c:pt idx="136">
                  <c:v>48</c:v>
                </c:pt>
                <c:pt idx="137">
                  <c:v>48.1</c:v>
                </c:pt>
                <c:pt idx="138">
                  <c:v>48</c:v>
                </c:pt>
                <c:pt idx="139">
                  <c:v>47.9</c:v>
                </c:pt>
                <c:pt idx="140">
                  <c:v>47.7</c:v>
                </c:pt>
                <c:pt idx="141">
                  <c:v>47.7</c:v>
                </c:pt>
                <c:pt idx="142">
                  <c:v>47.6</c:v>
                </c:pt>
                <c:pt idx="143">
                  <c:v>47.5</c:v>
                </c:pt>
                <c:pt idx="144">
                  <c:v>47.5</c:v>
                </c:pt>
                <c:pt idx="145">
                  <c:v>47.5</c:v>
                </c:pt>
                <c:pt idx="146">
                  <c:v>47.3</c:v>
                </c:pt>
                <c:pt idx="147">
                  <c:v>47.3</c:v>
                </c:pt>
                <c:pt idx="148">
                  <c:v>47.2</c:v>
                </c:pt>
                <c:pt idx="149">
                  <c:v>47.2</c:v>
                </c:pt>
                <c:pt idx="150">
                  <c:v>47.2</c:v>
                </c:pt>
                <c:pt idx="151">
                  <c:v>47.1</c:v>
                </c:pt>
                <c:pt idx="152">
                  <c:v>47.1</c:v>
                </c:pt>
                <c:pt idx="153">
                  <c:v>47</c:v>
                </c:pt>
                <c:pt idx="154">
                  <c:v>47</c:v>
                </c:pt>
                <c:pt idx="155">
                  <c:v>46.8</c:v>
                </c:pt>
                <c:pt idx="156">
                  <c:v>46.8</c:v>
                </c:pt>
                <c:pt idx="157">
                  <c:v>46.8</c:v>
                </c:pt>
                <c:pt idx="158">
                  <c:v>46.7</c:v>
                </c:pt>
                <c:pt idx="159">
                  <c:v>46.7</c:v>
                </c:pt>
                <c:pt idx="160">
                  <c:v>46.7</c:v>
                </c:pt>
                <c:pt idx="161">
                  <c:v>46.6</c:v>
                </c:pt>
                <c:pt idx="162">
                  <c:v>46.6</c:v>
                </c:pt>
                <c:pt idx="163">
                  <c:v>46.6</c:v>
                </c:pt>
                <c:pt idx="164">
                  <c:v>46.5</c:v>
                </c:pt>
                <c:pt idx="165">
                  <c:v>46.5</c:v>
                </c:pt>
                <c:pt idx="166">
                  <c:v>46.3</c:v>
                </c:pt>
                <c:pt idx="167">
                  <c:v>46.3</c:v>
                </c:pt>
                <c:pt idx="168">
                  <c:v>46.2</c:v>
                </c:pt>
                <c:pt idx="169">
                  <c:v>46.2</c:v>
                </c:pt>
                <c:pt idx="170">
                  <c:v>46.2</c:v>
                </c:pt>
                <c:pt idx="171">
                  <c:v>46.1</c:v>
                </c:pt>
                <c:pt idx="172">
                  <c:v>46.1</c:v>
                </c:pt>
                <c:pt idx="173">
                  <c:v>46.1</c:v>
                </c:pt>
                <c:pt idx="174">
                  <c:v>45.8</c:v>
                </c:pt>
                <c:pt idx="175">
                  <c:v>45.9</c:v>
                </c:pt>
                <c:pt idx="176">
                  <c:v>45.8</c:v>
                </c:pt>
                <c:pt idx="177">
                  <c:v>45.7</c:v>
                </c:pt>
                <c:pt idx="178">
                  <c:v>45.5</c:v>
                </c:pt>
                <c:pt idx="179">
                  <c:v>45.5</c:v>
                </c:pt>
                <c:pt idx="180">
                  <c:v>45.5</c:v>
                </c:pt>
                <c:pt idx="181">
                  <c:v>45.4</c:v>
                </c:pt>
                <c:pt idx="182">
                  <c:v>45.4</c:v>
                </c:pt>
                <c:pt idx="183">
                  <c:v>45.4</c:v>
                </c:pt>
                <c:pt idx="184">
                  <c:v>45.3</c:v>
                </c:pt>
                <c:pt idx="185">
                  <c:v>45.3</c:v>
                </c:pt>
                <c:pt idx="186">
                  <c:v>45.1</c:v>
                </c:pt>
                <c:pt idx="187">
                  <c:v>45.1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44.9</c:v>
                </c:pt>
                <c:pt idx="192">
                  <c:v>44.9</c:v>
                </c:pt>
                <c:pt idx="193">
                  <c:v>44.8</c:v>
                </c:pt>
                <c:pt idx="194">
                  <c:v>44.8</c:v>
                </c:pt>
                <c:pt idx="195">
                  <c:v>44.6</c:v>
                </c:pt>
                <c:pt idx="196">
                  <c:v>44.6</c:v>
                </c:pt>
                <c:pt idx="197">
                  <c:v>44.6</c:v>
                </c:pt>
                <c:pt idx="198">
                  <c:v>44.5</c:v>
                </c:pt>
                <c:pt idx="199">
                  <c:v>44.5</c:v>
                </c:pt>
                <c:pt idx="200">
                  <c:v>44.5</c:v>
                </c:pt>
                <c:pt idx="201">
                  <c:v>44.4</c:v>
                </c:pt>
                <c:pt idx="202">
                  <c:v>44.4</c:v>
                </c:pt>
                <c:pt idx="203">
                  <c:v>44.4</c:v>
                </c:pt>
                <c:pt idx="204">
                  <c:v>44.2</c:v>
                </c:pt>
                <c:pt idx="205">
                  <c:v>44.2</c:v>
                </c:pt>
                <c:pt idx="206">
                  <c:v>44.2</c:v>
                </c:pt>
                <c:pt idx="207">
                  <c:v>44.1</c:v>
                </c:pt>
                <c:pt idx="208">
                  <c:v>44.1</c:v>
                </c:pt>
                <c:pt idx="209">
                  <c:v>44</c:v>
                </c:pt>
                <c:pt idx="210">
                  <c:v>43.8</c:v>
                </c:pt>
                <c:pt idx="211">
                  <c:v>43.8</c:v>
                </c:pt>
                <c:pt idx="212">
                  <c:v>43.7</c:v>
                </c:pt>
                <c:pt idx="213">
                  <c:v>43.7</c:v>
                </c:pt>
                <c:pt idx="214">
                  <c:v>43.7</c:v>
                </c:pt>
                <c:pt idx="215">
                  <c:v>43.6</c:v>
                </c:pt>
                <c:pt idx="216">
                  <c:v>43.6</c:v>
                </c:pt>
                <c:pt idx="217">
                  <c:v>43.4</c:v>
                </c:pt>
                <c:pt idx="218">
                  <c:v>43.4</c:v>
                </c:pt>
                <c:pt idx="219">
                  <c:v>43.4</c:v>
                </c:pt>
                <c:pt idx="220">
                  <c:v>43.3</c:v>
                </c:pt>
                <c:pt idx="221">
                  <c:v>43.3</c:v>
                </c:pt>
                <c:pt idx="222">
                  <c:v>43.3</c:v>
                </c:pt>
                <c:pt idx="223">
                  <c:v>43.2</c:v>
                </c:pt>
                <c:pt idx="224">
                  <c:v>43.2</c:v>
                </c:pt>
                <c:pt idx="225">
                  <c:v>43.2</c:v>
                </c:pt>
                <c:pt idx="226">
                  <c:v>43.2</c:v>
                </c:pt>
                <c:pt idx="227">
                  <c:v>43.2</c:v>
                </c:pt>
                <c:pt idx="228">
                  <c:v>43</c:v>
                </c:pt>
                <c:pt idx="229">
                  <c:v>43</c:v>
                </c:pt>
                <c:pt idx="230">
                  <c:v>43</c:v>
                </c:pt>
                <c:pt idx="231">
                  <c:v>43</c:v>
                </c:pt>
                <c:pt idx="232">
                  <c:v>42.9</c:v>
                </c:pt>
                <c:pt idx="233">
                  <c:v>42.9</c:v>
                </c:pt>
                <c:pt idx="234">
                  <c:v>42.9</c:v>
                </c:pt>
                <c:pt idx="235">
                  <c:v>42.9</c:v>
                </c:pt>
                <c:pt idx="236">
                  <c:v>42.8</c:v>
                </c:pt>
                <c:pt idx="237">
                  <c:v>42.8</c:v>
                </c:pt>
                <c:pt idx="238">
                  <c:v>42.8</c:v>
                </c:pt>
                <c:pt idx="239">
                  <c:v>42.8</c:v>
                </c:pt>
                <c:pt idx="240">
                  <c:v>42.8</c:v>
                </c:pt>
                <c:pt idx="241">
                  <c:v>42.5</c:v>
                </c:pt>
                <c:pt idx="242">
                  <c:v>42.5</c:v>
                </c:pt>
                <c:pt idx="243">
                  <c:v>42.5</c:v>
                </c:pt>
                <c:pt idx="244">
                  <c:v>42.5</c:v>
                </c:pt>
                <c:pt idx="245">
                  <c:v>42.3</c:v>
                </c:pt>
                <c:pt idx="246">
                  <c:v>42.3</c:v>
                </c:pt>
                <c:pt idx="247">
                  <c:v>42.2</c:v>
                </c:pt>
                <c:pt idx="248">
                  <c:v>42.2</c:v>
                </c:pt>
                <c:pt idx="249">
                  <c:v>42.2</c:v>
                </c:pt>
                <c:pt idx="250">
                  <c:v>42.2</c:v>
                </c:pt>
                <c:pt idx="251">
                  <c:v>42.1</c:v>
                </c:pt>
                <c:pt idx="252">
                  <c:v>42.1</c:v>
                </c:pt>
                <c:pt idx="253">
                  <c:v>42.1</c:v>
                </c:pt>
                <c:pt idx="254">
                  <c:v>41.9</c:v>
                </c:pt>
                <c:pt idx="255">
                  <c:v>41.9</c:v>
                </c:pt>
                <c:pt idx="256">
                  <c:v>41.9</c:v>
                </c:pt>
                <c:pt idx="257">
                  <c:v>41.9</c:v>
                </c:pt>
                <c:pt idx="258">
                  <c:v>41.9</c:v>
                </c:pt>
                <c:pt idx="259">
                  <c:v>41.8</c:v>
                </c:pt>
                <c:pt idx="260">
                  <c:v>41.8</c:v>
                </c:pt>
                <c:pt idx="261">
                  <c:v>41.8</c:v>
                </c:pt>
                <c:pt idx="262">
                  <c:v>41.6</c:v>
                </c:pt>
                <c:pt idx="263">
                  <c:v>41.6</c:v>
                </c:pt>
                <c:pt idx="264">
                  <c:v>41.6</c:v>
                </c:pt>
                <c:pt idx="265">
                  <c:v>41.5</c:v>
                </c:pt>
                <c:pt idx="266">
                  <c:v>41.5</c:v>
                </c:pt>
                <c:pt idx="267">
                  <c:v>41.5</c:v>
                </c:pt>
                <c:pt idx="268">
                  <c:v>41.5</c:v>
                </c:pt>
                <c:pt idx="269">
                  <c:v>41.4</c:v>
                </c:pt>
                <c:pt idx="270">
                  <c:v>41.4</c:v>
                </c:pt>
                <c:pt idx="271">
                  <c:v>41.4</c:v>
                </c:pt>
                <c:pt idx="272">
                  <c:v>41.4</c:v>
                </c:pt>
                <c:pt idx="273">
                  <c:v>41.2</c:v>
                </c:pt>
                <c:pt idx="274">
                  <c:v>41.2</c:v>
                </c:pt>
                <c:pt idx="275">
                  <c:v>41.2</c:v>
                </c:pt>
                <c:pt idx="276">
                  <c:v>41.5</c:v>
                </c:pt>
                <c:pt idx="277">
                  <c:v>41.8</c:v>
                </c:pt>
                <c:pt idx="278">
                  <c:v>41.9</c:v>
                </c:pt>
                <c:pt idx="279">
                  <c:v>42.1</c:v>
                </c:pt>
                <c:pt idx="280">
                  <c:v>42</c:v>
                </c:pt>
                <c:pt idx="281">
                  <c:v>42.2</c:v>
                </c:pt>
                <c:pt idx="282">
                  <c:v>42.2</c:v>
                </c:pt>
                <c:pt idx="283">
                  <c:v>42.3</c:v>
                </c:pt>
                <c:pt idx="284">
                  <c:v>42.5</c:v>
                </c:pt>
                <c:pt idx="285">
                  <c:v>42.4</c:v>
                </c:pt>
                <c:pt idx="286">
                  <c:v>42.4</c:v>
                </c:pt>
                <c:pt idx="287">
                  <c:v>42.4</c:v>
                </c:pt>
                <c:pt idx="288">
                  <c:v>42.6</c:v>
                </c:pt>
                <c:pt idx="289">
                  <c:v>42.6</c:v>
                </c:pt>
                <c:pt idx="290">
                  <c:v>42.6</c:v>
                </c:pt>
                <c:pt idx="291">
                  <c:v>42.6</c:v>
                </c:pt>
                <c:pt idx="292">
                  <c:v>42.6</c:v>
                </c:pt>
                <c:pt idx="293">
                  <c:v>42.4</c:v>
                </c:pt>
                <c:pt idx="294">
                  <c:v>42.4</c:v>
                </c:pt>
                <c:pt idx="295">
                  <c:v>42.4</c:v>
                </c:pt>
                <c:pt idx="296">
                  <c:v>42.4</c:v>
                </c:pt>
                <c:pt idx="297">
                  <c:v>42.4</c:v>
                </c:pt>
                <c:pt idx="298">
                  <c:v>42.4</c:v>
                </c:pt>
                <c:pt idx="299">
                  <c:v>42.3</c:v>
                </c:pt>
                <c:pt idx="300">
                  <c:v>42.3</c:v>
                </c:pt>
                <c:pt idx="301">
                  <c:v>42.3</c:v>
                </c:pt>
                <c:pt idx="302">
                  <c:v>42.3</c:v>
                </c:pt>
                <c:pt idx="303">
                  <c:v>42.2</c:v>
                </c:pt>
                <c:pt idx="304">
                  <c:v>42.2</c:v>
                </c:pt>
                <c:pt idx="305">
                  <c:v>42.2</c:v>
                </c:pt>
                <c:pt idx="306">
                  <c:v>42.2</c:v>
                </c:pt>
                <c:pt idx="307">
                  <c:v>42</c:v>
                </c:pt>
                <c:pt idx="308">
                  <c:v>41.9</c:v>
                </c:pt>
                <c:pt idx="309">
                  <c:v>41.9</c:v>
                </c:pt>
                <c:pt idx="310">
                  <c:v>41.9</c:v>
                </c:pt>
                <c:pt idx="311">
                  <c:v>41.7</c:v>
                </c:pt>
                <c:pt idx="312">
                  <c:v>41.7</c:v>
                </c:pt>
                <c:pt idx="313">
                  <c:v>41.7</c:v>
                </c:pt>
                <c:pt idx="314">
                  <c:v>41.7</c:v>
                </c:pt>
                <c:pt idx="315">
                  <c:v>41.6</c:v>
                </c:pt>
                <c:pt idx="316">
                  <c:v>41.6</c:v>
                </c:pt>
                <c:pt idx="317">
                  <c:v>41.6</c:v>
                </c:pt>
                <c:pt idx="318">
                  <c:v>41.5</c:v>
                </c:pt>
                <c:pt idx="319">
                  <c:v>41.5</c:v>
                </c:pt>
                <c:pt idx="320">
                  <c:v>41.5</c:v>
                </c:pt>
                <c:pt idx="321">
                  <c:v>41.3</c:v>
                </c:pt>
                <c:pt idx="322">
                  <c:v>41.3</c:v>
                </c:pt>
                <c:pt idx="323">
                  <c:v>41</c:v>
                </c:pt>
                <c:pt idx="324">
                  <c:v>41</c:v>
                </c:pt>
                <c:pt idx="325">
                  <c:v>41</c:v>
                </c:pt>
                <c:pt idx="326">
                  <c:v>40.9</c:v>
                </c:pt>
                <c:pt idx="327">
                  <c:v>40.9</c:v>
                </c:pt>
                <c:pt idx="328">
                  <c:v>40.800000000000004</c:v>
                </c:pt>
                <c:pt idx="329">
                  <c:v>40.800000000000004</c:v>
                </c:pt>
                <c:pt idx="330">
                  <c:v>40.6</c:v>
                </c:pt>
                <c:pt idx="331">
                  <c:v>40.6</c:v>
                </c:pt>
                <c:pt idx="332">
                  <c:v>40.5</c:v>
                </c:pt>
                <c:pt idx="333">
                  <c:v>40.5</c:v>
                </c:pt>
                <c:pt idx="334">
                  <c:v>40.300000000000004</c:v>
                </c:pt>
                <c:pt idx="335">
                  <c:v>40.300000000000004</c:v>
                </c:pt>
                <c:pt idx="336">
                  <c:v>40.300000000000004</c:v>
                </c:pt>
                <c:pt idx="337">
                  <c:v>40.200000000000003</c:v>
                </c:pt>
                <c:pt idx="338">
                  <c:v>40.200000000000003</c:v>
                </c:pt>
                <c:pt idx="339">
                  <c:v>40</c:v>
                </c:pt>
                <c:pt idx="340">
                  <c:v>40</c:v>
                </c:pt>
                <c:pt idx="341">
                  <c:v>39.700000000000003</c:v>
                </c:pt>
                <c:pt idx="342">
                  <c:v>39.700000000000003</c:v>
                </c:pt>
                <c:pt idx="343">
                  <c:v>39.6</c:v>
                </c:pt>
                <c:pt idx="344">
                  <c:v>39.6</c:v>
                </c:pt>
                <c:pt idx="345">
                  <c:v>39.6</c:v>
                </c:pt>
                <c:pt idx="346">
                  <c:v>39.4</c:v>
                </c:pt>
                <c:pt idx="347">
                  <c:v>39.4</c:v>
                </c:pt>
                <c:pt idx="348">
                  <c:v>39.300000000000004</c:v>
                </c:pt>
                <c:pt idx="349">
                  <c:v>39.300000000000004</c:v>
                </c:pt>
                <c:pt idx="350">
                  <c:v>39.1</c:v>
                </c:pt>
                <c:pt idx="351">
                  <c:v>39.1</c:v>
                </c:pt>
                <c:pt idx="352">
                  <c:v>39.1</c:v>
                </c:pt>
                <c:pt idx="353">
                  <c:v>39</c:v>
                </c:pt>
                <c:pt idx="354">
                  <c:v>39</c:v>
                </c:pt>
                <c:pt idx="355">
                  <c:v>39</c:v>
                </c:pt>
                <c:pt idx="356">
                  <c:v>39</c:v>
                </c:pt>
                <c:pt idx="357">
                  <c:v>38.800000000000004</c:v>
                </c:pt>
                <c:pt idx="358">
                  <c:v>38.800000000000004</c:v>
                </c:pt>
                <c:pt idx="359">
                  <c:v>38.800000000000004</c:v>
                </c:pt>
                <c:pt idx="360">
                  <c:v>38.700000000000003</c:v>
                </c:pt>
                <c:pt idx="361">
                  <c:v>38.700000000000003</c:v>
                </c:pt>
                <c:pt idx="362">
                  <c:v>38.700000000000003</c:v>
                </c:pt>
                <c:pt idx="363">
                  <c:v>38.700000000000003</c:v>
                </c:pt>
                <c:pt idx="364">
                  <c:v>38.4</c:v>
                </c:pt>
                <c:pt idx="365">
                  <c:v>38.4</c:v>
                </c:pt>
                <c:pt idx="366">
                  <c:v>38.4</c:v>
                </c:pt>
                <c:pt idx="367">
                  <c:v>38.4</c:v>
                </c:pt>
                <c:pt idx="368">
                  <c:v>38.200000000000003</c:v>
                </c:pt>
                <c:pt idx="369">
                  <c:v>38.200000000000003</c:v>
                </c:pt>
                <c:pt idx="370">
                  <c:v>38.200000000000003</c:v>
                </c:pt>
                <c:pt idx="371">
                  <c:v>38.200000000000003</c:v>
                </c:pt>
                <c:pt idx="372">
                  <c:v>38.200000000000003</c:v>
                </c:pt>
                <c:pt idx="373">
                  <c:v>38.1</c:v>
                </c:pt>
                <c:pt idx="374">
                  <c:v>38.1</c:v>
                </c:pt>
                <c:pt idx="375">
                  <c:v>38.1</c:v>
                </c:pt>
                <c:pt idx="376">
                  <c:v>38.1</c:v>
                </c:pt>
                <c:pt idx="377">
                  <c:v>38.1</c:v>
                </c:pt>
                <c:pt idx="378">
                  <c:v>37.9</c:v>
                </c:pt>
                <c:pt idx="379">
                  <c:v>37.9</c:v>
                </c:pt>
                <c:pt idx="380">
                  <c:v>37.9</c:v>
                </c:pt>
                <c:pt idx="381">
                  <c:v>37.700000000000003</c:v>
                </c:pt>
                <c:pt idx="382">
                  <c:v>37.700000000000003</c:v>
                </c:pt>
                <c:pt idx="383">
                  <c:v>37.6</c:v>
                </c:pt>
                <c:pt idx="384">
                  <c:v>37.6</c:v>
                </c:pt>
                <c:pt idx="385">
                  <c:v>37.6</c:v>
                </c:pt>
                <c:pt idx="386">
                  <c:v>37.6</c:v>
                </c:pt>
                <c:pt idx="387">
                  <c:v>37.6</c:v>
                </c:pt>
                <c:pt idx="388">
                  <c:v>37.4</c:v>
                </c:pt>
                <c:pt idx="389">
                  <c:v>37.4</c:v>
                </c:pt>
                <c:pt idx="390">
                  <c:v>37.4</c:v>
                </c:pt>
                <c:pt idx="391">
                  <c:v>37.4</c:v>
                </c:pt>
                <c:pt idx="392">
                  <c:v>37.300000000000004</c:v>
                </c:pt>
                <c:pt idx="393">
                  <c:v>37.300000000000004</c:v>
                </c:pt>
                <c:pt idx="394">
                  <c:v>37.300000000000004</c:v>
                </c:pt>
                <c:pt idx="395">
                  <c:v>37.300000000000004</c:v>
                </c:pt>
                <c:pt idx="396">
                  <c:v>37.300000000000004</c:v>
                </c:pt>
                <c:pt idx="397">
                  <c:v>37.1</c:v>
                </c:pt>
                <c:pt idx="398">
                  <c:v>36.9</c:v>
                </c:pt>
                <c:pt idx="399">
                  <c:v>36.9</c:v>
                </c:pt>
                <c:pt idx="400">
                  <c:v>36.9</c:v>
                </c:pt>
                <c:pt idx="401">
                  <c:v>36.9</c:v>
                </c:pt>
                <c:pt idx="402">
                  <c:v>36.9</c:v>
                </c:pt>
                <c:pt idx="403">
                  <c:v>36.800000000000004</c:v>
                </c:pt>
                <c:pt idx="404">
                  <c:v>36.800000000000004</c:v>
                </c:pt>
                <c:pt idx="405">
                  <c:v>36.800000000000004</c:v>
                </c:pt>
                <c:pt idx="406">
                  <c:v>36.800000000000004</c:v>
                </c:pt>
                <c:pt idx="407">
                  <c:v>36.800000000000004</c:v>
                </c:pt>
                <c:pt idx="408">
                  <c:v>36.800000000000004</c:v>
                </c:pt>
                <c:pt idx="409">
                  <c:v>36.6</c:v>
                </c:pt>
                <c:pt idx="410">
                  <c:v>36.6</c:v>
                </c:pt>
                <c:pt idx="411">
                  <c:v>36.6</c:v>
                </c:pt>
                <c:pt idx="412">
                  <c:v>36.6</c:v>
                </c:pt>
                <c:pt idx="413">
                  <c:v>36.6</c:v>
                </c:pt>
                <c:pt idx="414">
                  <c:v>36.6</c:v>
                </c:pt>
                <c:pt idx="415">
                  <c:v>36.4</c:v>
                </c:pt>
                <c:pt idx="416">
                  <c:v>36.300000000000004</c:v>
                </c:pt>
                <c:pt idx="417">
                  <c:v>36.300000000000004</c:v>
                </c:pt>
                <c:pt idx="418">
                  <c:v>36.300000000000004</c:v>
                </c:pt>
                <c:pt idx="419">
                  <c:v>36.300000000000004</c:v>
                </c:pt>
                <c:pt idx="420">
                  <c:v>36.300000000000004</c:v>
                </c:pt>
                <c:pt idx="421">
                  <c:v>36.1</c:v>
                </c:pt>
                <c:pt idx="422">
                  <c:v>36.1</c:v>
                </c:pt>
                <c:pt idx="423">
                  <c:v>36.1</c:v>
                </c:pt>
                <c:pt idx="424">
                  <c:v>36.1</c:v>
                </c:pt>
                <c:pt idx="425">
                  <c:v>36.1</c:v>
                </c:pt>
                <c:pt idx="426">
                  <c:v>36.1</c:v>
                </c:pt>
                <c:pt idx="427">
                  <c:v>36.1</c:v>
                </c:pt>
                <c:pt idx="428">
                  <c:v>35.9</c:v>
                </c:pt>
                <c:pt idx="429">
                  <c:v>35.9</c:v>
                </c:pt>
                <c:pt idx="430">
                  <c:v>35.9</c:v>
                </c:pt>
                <c:pt idx="431">
                  <c:v>35.9</c:v>
                </c:pt>
                <c:pt idx="432">
                  <c:v>35.9</c:v>
                </c:pt>
                <c:pt idx="433">
                  <c:v>35.700000000000003</c:v>
                </c:pt>
                <c:pt idx="434">
                  <c:v>35.700000000000003</c:v>
                </c:pt>
                <c:pt idx="435">
                  <c:v>35.700000000000003</c:v>
                </c:pt>
                <c:pt idx="436">
                  <c:v>35.700000000000003</c:v>
                </c:pt>
                <c:pt idx="437">
                  <c:v>35.700000000000003</c:v>
                </c:pt>
                <c:pt idx="438">
                  <c:v>35.6</c:v>
                </c:pt>
                <c:pt idx="439">
                  <c:v>35.6</c:v>
                </c:pt>
                <c:pt idx="440">
                  <c:v>35.4</c:v>
                </c:pt>
                <c:pt idx="441">
                  <c:v>35.4</c:v>
                </c:pt>
                <c:pt idx="442">
                  <c:v>35.4</c:v>
                </c:pt>
                <c:pt idx="443">
                  <c:v>35.4</c:v>
                </c:pt>
                <c:pt idx="444">
                  <c:v>35.200000000000003</c:v>
                </c:pt>
                <c:pt idx="445">
                  <c:v>35.200000000000003</c:v>
                </c:pt>
                <c:pt idx="446">
                  <c:v>35.200000000000003</c:v>
                </c:pt>
                <c:pt idx="447">
                  <c:v>35.200000000000003</c:v>
                </c:pt>
                <c:pt idx="448">
                  <c:v>35.200000000000003</c:v>
                </c:pt>
                <c:pt idx="449">
                  <c:v>35.1</c:v>
                </c:pt>
                <c:pt idx="450">
                  <c:v>35.1</c:v>
                </c:pt>
                <c:pt idx="451">
                  <c:v>35.1</c:v>
                </c:pt>
                <c:pt idx="452">
                  <c:v>35.1</c:v>
                </c:pt>
                <c:pt idx="453">
                  <c:v>35.1</c:v>
                </c:pt>
                <c:pt idx="454">
                  <c:v>34.9</c:v>
                </c:pt>
                <c:pt idx="455">
                  <c:v>34.9</c:v>
                </c:pt>
                <c:pt idx="456">
                  <c:v>34.9</c:v>
                </c:pt>
                <c:pt idx="457">
                  <c:v>34.9</c:v>
                </c:pt>
                <c:pt idx="458">
                  <c:v>34.9</c:v>
                </c:pt>
                <c:pt idx="459">
                  <c:v>34.9</c:v>
                </c:pt>
                <c:pt idx="460">
                  <c:v>34.9</c:v>
                </c:pt>
                <c:pt idx="461">
                  <c:v>34.5</c:v>
                </c:pt>
                <c:pt idx="462">
                  <c:v>34.5</c:v>
                </c:pt>
                <c:pt idx="463">
                  <c:v>34.5</c:v>
                </c:pt>
                <c:pt idx="464">
                  <c:v>34.5</c:v>
                </c:pt>
                <c:pt idx="465">
                  <c:v>34.5</c:v>
                </c:pt>
                <c:pt idx="466">
                  <c:v>34.5</c:v>
                </c:pt>
                <c:pt idx="467">
                  <c:v>34.300000000000004</c:v>
                </c:pt>
                <c:pt idx="468">
                  <c:v>34.300000000000004</c:v>
                </c:pt>
                <c:pt idx="469">
                  <c:v>34.300000000000004</c:v>
                </c:pt>
                <c:pt idx="470">
                  <c:v>34.300000000000004</c:v>
                </c:pt>
                <c:pt idx="471">
                  <c:v>34.300000000000004</c:v>
                </c:pt>
                <c:pt idx="472">
                  <c:v>34.300000000000004</c:v>
                </c:pt>
                <c:pt idx="473">
                  <c:v>34.1</c:v>
                </c:pt>
                <c:pt idx="474">
                  <c:v>34.1</c:v>
                </c:pt>
                <c:pt idx="475">
                  <c:v>34.1</c:v>
                </c:pt>
                <c:pt idx="476">
                  <c:v>34.1</c:v>
                </c:pt>
                <c:pt idx="477">
                  <c:v>34</c:v>
                </c:pt>
                <c:pt idx="478">
                  <c:v>34</c:v>
                </c:pt>
                <c:pt idx="479">
                  <c:v>34</c:v>
                </c:pt>
                <c:pt idx="480">
                  <c:v>33.800000000000004</c:v>
                </c:pt>
                <c:pt idx="481">
                  <c:v>33.800000000000004</c:v>
                </c:pt>
                <c:pt idx="482">
                  <c:v>33.800000000000004</c:v>
                </c:pt>
                <c:pt idx="483">
                  <c:v>33.800000000000004</c:v>
                </c:pt>
                <c:pt idx="484">
                  <c:v>33.800000000000004</c:v>
                </c:pt>
                <c:pt idx="485">
                  <c:v>33.800000000000004</c:v>
                </c:pt>
                <c:pt idx="486">
                  <c:v>33.6</c:v>
                </c:pt>
                <c:pt idx="487">
                  <c:v>33.6</c:v>
                </c:pt>
                <c:pt idx="488">
                  <c:v>33.6</c:v>
                </c:pt>
                <c:pt idx="489">
                  <c:v>33.6</c:v>
                </c:pt>
                <c:pt idx="490">
                  <c:v>33.6</c:v>
                </c:pt>
                <c:pt idx="491">
                  <c:v>33.6</c:v>
                </c:pt>
                <c:pt idx="492">
                  <c:v>33.4</c:v>
                </c:pt>
                <c:pt idx="493">
                  <c:v>33.4</c:v>
                </c:pt>
                <c:pt idx="494">
                  <c:v>33.4</c:v>
                </c:pt>
                <c:pt idx="495">
                  <c:v>33.4</c:v>
                </c:pt>
                <c:pt idx="496">
                  <c:v>33.4</c:v>
                </c:pt>
                <c:pt idx="497">
                  <c:v>33.4</c:v>
                </c:pt>
                <c:pt idx="498">
                  <c:v>33.4</c:v>
                </c:pt>
                <c:pt idx="499">
                  <c:v>33.4</c:v>
                </c:pt>
                <c:pt idx="500">
                  <c:v>33.200000000000003</c:v>
                </c:pt>
                <c:pt idx="501">
                  <c:v>33.200000000000003</c:v>
                </c:pt>
                <c:pt idx="502">
                  <c:v>33.200000000000003</c:v>
                </c:pt>
                <c:pt idx="503">
                  <c:v>33.200000000000003</c:v>
                </c:pt>
                <c:pt idx="504">
                  <c:v>33.200000000000003</c:v>
                </c:pt>
                <c:pt idx="505">
                  <c:v>33</c:v>
                </c:pt>
                <c:pt idx="506">
                  <c:v>33</c:v>
                </c:pt>
                <c:pt idx="507">
                  <c:v>32.9</c:v>
                </c:pt>
                <c:pt idx="508">
                  <c:v>32.800000000000004</c:v>
                </c:pt>
                <c:pt idx="509">
                  <c:v>32.800000000000004</c:v>
                </c:pt>
                <c:pt idx="510">
                  <c:v>32.800000000000004</c:v>
                </c:pt>
                <c:pt idx="511">
                  <c:v>32.800000000000004</c:v>
                </c:pt>
                <c:pt idx="512">
                  <c:v>32.800000000000004</c:v>
                </c:pt>
                <c:pt idx="513">
                  <c:v>32.800000000000004</c:v>
                </c:pt>
                <c:pt idx="514">
                  <c:v>32.800000000000004</c:v>
                </c:pt>
                <c:pt idx="515">
                  <c:v>32.800000000000004</c:v>
                </c:pt>
                <c:pt idx="516">
                  <c:v>32.800000000000004</c:v>
                </c:pt>
                <c:pt idx="517">
                  <c:v>32.800000000000004</c:v>
                </c:pt>
                <c:pt idx="518">
                  <c:v>32.6</c:v>
                </c:pt>
                <c:pt idx="519">
                  <c:v>32.6</c:v>
                </c:pt>
                <c:pt idx="520">
                  <c:v>32.6</c:v>
                </c:pt>
                <c:pt idx="521">
                  <c:v>32.6</c:v>
                </c:pt>
                <c:pt idx="522">
                  <c:v>32.6</c:v>
                </c:pt>
                <c:pt idx="523">
                  <c:v>32.6</c:v>
                </c:pt>
                <c:pt idx="524">
                  <c:v>32.6</c:v>
                </c:pt>
                <c:pt idx="525">
                  <c:v>32.6</c:v>
                </c:pt>
                <c:pt idx="526">
                  <c:v>32.6</c:v>
                </c:pt>
                <c:pt idx="527">
                  <c:v>32.6</c:v>
                </c:pt>
                <c:pt idx="528">
                  <c:v>32.6</c:v>
                </c:pt>
                <c:pt idx="529">
                  <c:v>32.6</c:v>
                </c:pt>
                <c:pt idx="530">
                  <c:v>32.6</c:v>
                </c:pt>
                <c:pt idx="531">
                  <c:v>32.6</c:v>
                </c:pt>
                <c:pt idx="532">
                  <c:v>32.5</c:v>
                </c:pt>
                <c:pt idx="533">
                  <c:v>32.5</c:v>
                </c:pt>
                <c:pt idx="534">
                  <c:v>32.5</c:v>
                </c:pt>
                <c:pt idx="535">
                  <c:v>32.200000000000003</c:v>
                </c:pt>
                <c:pt idx="536">
                  <c:v>32.200000000000003</c:v>
                </c:pt>
                <c:pt idx="537">
                  <c:v>32.200000000000003</c:v>
                </c:pt>
                <c:pt idx="538">
                  <c:v>32.200000000000003</c:v>
                </c:pt>
                <c:pt idx="539">
                  <c:v>32.200000000000003</c:v>
                </c:pt>
                <c:pt idx="540">
                  <c:v>32.200000000000003</c:v>
                </c:pt>
                <c:pt idx="541">
                  <c:v>32.200000000000003</c:v>
                </c:pt>
                <c:pt idx="542">
                  <c:v>32.200000000000003</c:v>
                </c:pt>
                <c:pt idx="543">
                  <c:v>32.200000000000003</c:v>
                </c:pt>
                <c:pt idx="544">
                  <c:v>32.200000000000003</c:v>
                </c:pt>
                <c:pt idx="545">
                  <c:v>32.200000000000003</c:v>
                </c:pt>
                <c:pt idx="546">
                  <c:v>32.200000000000003</c:v>
                </c:pt>
                <c:pt idx="547">
                  <c:v>32</c:v>
                </c:pt>
                <c:pt idx="548">
                  <c:v>32</c:v>
                </c:pt>
                <c:pt idx="549">
                  <c:v>32</c:v>
                </c:pt>
                <c:pt idx="550">
                  <c:v>32</c:v>
                </c:pt>
                <c:pt idx="551">
                  <c:v>32</c:v>
                </c:pt>
                <c:pt idx="552">
                  <c:v>32</c:v>
                </c:pt>
                <c:pt idx="553">
                  <c:v>32</c:v>
                </c:pt>
                <c:pt idx="554">
                  <c:v>31.9</c:v>
                </c:pt>
                <c:pt idx="555">
                  <c:v>31.9</c:v>
                </c:pt>
                <c:pt idx="556">
                  <c:v>31.9</c:v>
                </c:pt>
                <c:pt idx="557">
                  <c:v>31.6</c:v>
                </c:pt>
                <c:pt idx="558">
                  <c:v>31.6</c:v>
                </c:pt>
                <c:pt idx="559">
                  <c:v>31.6</c:v>
                </c:pt>
                <c:pt idx="560">
                  <c:v>31.6</c:v>
                </c:pt>
                <c:pt idx="561">
                  <c:v>31.6</c:v>
                </c:pt>
                <c:pt idx="562">
                  <c:v>31.6</c:v>
                </c:pt>
                <c:pt idx="563">
                  <c:v>31.6</c:v>
                </c:pt>
                <c:pt idx="564">
                  <c:v>31.6</c:v>
                </c:pt>
                <c:pt idx="565">
                  <c:v>31.6</c:v>
                </c:pt>
                <c:pt idx="566">
                  <c:v>31.6</c:v>
                </c:pt>
                <c:pt idx="567">
                  <c:v>31.6</c:v>
                </c:pt>
                <c:pt idx="568">
                  <c:v>31.4</c:v>
                </c:pt>
                <c:pt idx="569">
                  <c:v>31.4</c:v>
                </c:pt>
                <c:pt idx="570">
                  <c:v>31.4</c:v>
                </c:pt>
                <c:pt idx="571">
                  <c:v>31.4</c:v>
                </c:pt>
                <c:pt idx="572">
                  <c:v>31.4</c:v>
                </c:pt>
                <c:pt idx="573">
                  <c:v>31.4</c:v>
                </c:pt>
                <c:pt idx="574">
                  <c:v>31.4</c:v>
                </c:pt>
                <c:pt idx="575">
                  <c:v>31.4</c:v>
                </c:pt>
                <c:pt idx="576">
                  <c:v>31.3</c:v>
                </c:pt>
                <c:pt idx="577">
                  <c:v>31.3</c:v>
                </c:pt>
                <c:pt idx="578">
                  <c:v>31</c:v>
                </c:pt>
                <c:pt idx="579">
                  <c:v>31.3</c:v>
                </c:pt>
                <c:pt idx="580">
                  <c:v>31</c:v>
                </c:pt>
                <c:pt idx="581">
                  <c:v>31</c:v>
                </c:pt>
                <c:pt idx="582">
                  <c:v>31</c:v>
                </c:pt>
                <c:pt idx="583">
                  <c:v>31</c:v>
                </c:pt>
                <c:pt idx="584">
                  <c:v>31</c:v>
                </c:pt>
                <c:pt idx="585">
                  <c:v>31</c:v>
                </c:pt>
                <c:pt idx="586">
                  <c:v>31</c:v>
                </c:pt>
                <c:pt idx="587">
                  <c:v>31</c:v>
                </c:pt>
                <c:pt idx="588">
                  <c:v>31</c:v>
                </c:pt>
                <c:pt idx="589">
                  <c:v>31</c:v>
                </c:pt>
                <c:pt idx="590">
                  <c:v>31</c:v>
                </c:pt>
                <c:pt idx="591">
                  <c:v>31</c:v>
                </c:pt>
                <c:pt idx="592">
                  <c:v>31</c:v>
                </c:pt>
                <c:pt idx="593">
                  <c:v>31</c:v>
                </c:pt>
                <c:pt idx="594">
                  <c:v>31</c:v>
                </c:pt>
                <c:pt idx="595">
                  <c:v>30.8</c:v>
                </c:pt>
                <c:pt idx="596">
                  <c:v>30.8</c:v>
                </c:pt>
                <c:pt idx="597">
                  <c:v>30.8</c:v>
                </c:pt>
                <c:pt idx="598">
                  <c:v>30.8</c:v>
                </c:pt>
                <c:pt idx="599">
                  <c:v>30.8</c:v>
                </c:pt>
                <c:pt idx="600">
                  <c:v>30.8</c:v>
                </c:pt>
                <c:pt idx="601">
                  <c:v>30.8</c:v>
                </c:pt>
                <c:pt idx="602">
                  <c:v>30.6</c:v>
                </c:pt>
                <c:pt idx="603">
                  <c:v>30.6</c:v>
                </c:pt>
                <c:pt idx="604">
                  <c:v>30.4</c:v>
                </c:pt>
                <c:pt idx="605">
                  <c:v>30.5</c:v>
                </c:pt>
                <c:pt idx="606">
                  <c:v>30.4</c:v>
                </c:pt>
                <c:pt idx="607">
                  <c:v>30.4</c:v>
                </c:pt>
                <c:pt idx="608">
                  <c:v>30.5</c:v>
                </c:pt>
                <c:pt idx="609">
                  <c:v>30.5</c:v>
                </c:pt>
                <c:pt idx="610">
                  <c:v>30.5</c:v>
                </c:pt>
                <c:pt idx="611">
                  <c:v>30.8</c:v>
                </c:pt>
                <c:pt idx="612">
                  <c:v>30.8</c:v>
                </c:pt>
                <c:pt idx="613">
                  <c:v>31</c:v>
                </c:pt>
                <c:pt idx="614">
                  <c:v>31</c:v>
                </c:pt>
                <c:pt idx="615">
                  <c:v>31.3</c:v>
                </c:pt>
                <c:pt idx="616">
                  <c:v>31.3</c:v>
                </c:pt>
                <c:pt idx="617">
                  <c:v>31.5</c:v>
                </c:pt>
                <c:pt idx="618">
                  <c:v>31.7</c:v>
                </c:pt>
                <c:pt idx="619">
                  <c:v>32</c:v>
                </c:pt>
                <c:pt idx="620">
                  <c:v>32.200000000000003</c:v>
                </c:pt>
                <c:pt idx="621">
                  <c:v>32.200000000000003</c:v>
                </c:pt>
                <c:pt idx="622">
                  <c:v>31.7</c:v>
                </c:pt>
                <c:pt idx="623">
                  <c:v>31.3</c:v>
                </c:pt>
                <c:pt idx="624">
                  <c:v>30.8</c:v>
                </c:pt>
                <c:pt idx="625">
                  <c:v>30</c:v>
                </c:pt>
                <c:pt idx="626">
                  <c:v>29.7</c:v>
                </c:pt>
                <c:pt idx="627">
                  <c:v>29.1</c:v>
                </c:pt>
                <c:pt idx="628">
                  <c:v>28.8</c:v>
                </c:pt>
                <c:pt idx="629">
                  <c:v>28.1</c:v>
                </c:pt>
                <c:pt idx="630">
                  <c:v>27.7</c:v>
                </c:pt>
                <c:pt idx="631">
                  <c:v>27.4</c:v>
                </c:pt>
                <c:pt idx="632">
                  <c:v>27</c:v>
                </c:pt>
                <c:pt idx="633">
                  <c:v>26.5</c:v>
                </c:pt>
                <c:pt idx="634">
                  <c:v>26.1</c:v>
                </c:pt>
                <c:pt idx="635">
                  <c:v>25.6</c:v>
                </c:pt>
                <c:pt idx="636">
                  <c:v>25.6</c:v>
                </c:pt>
                <c:pt idx="637">
                  <c:v>25.1</c:v>
                </c:pt>
                <c:pt idx="638">
                  <c:v>24.6</c:v>
                </c:pt>
                <c:pt idx="639">
                  <c:v>24.6</c:v>
                </c:pt>
                <c:pt idx="640">
                  <c:v>24.6</c:v>
                </c:pt>
                <c:pt idx="641">
                  <c:v>24.1</c:v>
                </c:pt>
                <c:pt idx="642">
                  <c:v>24.1</c:v>
                </c:pt>
                <c:pt idx="643">
                  <c:v>24.1</c:v>
                </c:pt>
                <c:pt idx="644">
                  <c:v>24.1</c:v>
                </c:pt>
                <c:pt idx="645">
                  <c:v>23.5</c:v>
                </c:pt>
                <c:pt idx="646">
                  <c:v>24.1</c:v>
                </c:pt>
                <c:pt idx="647">
                  <c:v>24.1</c:v>
                </c:pt>
                <c:pt idx="648">
                  <c:v>24.1</c:v>
                </c:pt>
                <c:pt idx="649">
                  <c:v>24.1</c:v>
                </c:pt>
                <c:pt idx="650">
                  <c:v>23.5</c:v>
                </c:pt>
                <c:pt idx="651">
                  <c:v>23.5</c:v>
                </c:pt>
                <c:pt idx="652">
                  <c:v>24.1</c:v>
                </c:pt>
                <c:pt idx="653">
                  <c:v>24.1</c:v>
                </c:pt>
                <c:pt idx="654">
                  <c:v>24.1</c:v>
                </c:pt>
                <c:pt idx="655">
                  <c:v>24.1</c:v>
                </c:pt>
                <c:pt idx="656">
                  <c:v>24.1</c:v>
                </c:pt>
                <c:pt idx="657">
                  <c:v>24.1</c:v>
                </c:pt>
                <c:pt idx="658">
                  <c:v>24.1</c:v>
                </c:pt>
                <c:pt idx="659">
                  <c:v>24.1</c:v>
                </c:pt>
                <c:pt idx="660">
                  <c:v>24.1</c:v>
                </c:pt>
                <c:pt idx="661">
                  <c:v>24.1</c:v>
                </c:pt>
                <c:pt idx="662">
                  <c:v>24.1</c:v>
                </c:pt>
                <c:pt idx="663">
                  <c:v>24.1</c:v>
                </c:pt>
                <c:pt idx="664">
                  <c:v>24.1</c:v>
                </c:pt>
                <c:pt idx="665">
                  <c:v>24.1</c:v>
                </c:pt>
                <c:pt idx="666">
                  <c:v>24.1</c:v>
                </c:pt>
                <c:pt idx="667">
                  <c:v>24.1</c:v>
                </c:pt>
                <c:pt idx="668">
                  <c:v>24.1</c:v>
                </c:pt>
                <c:pt idx="669">
                  <c:v>24.1</c:v>
                </c:pt>
                <c:pt idx="670">
                  <c:v>24.1</c:v>
                </c:pt>
                <c:pt idx="671">
                  <c:v>24.1</c:v>
                </c:pt>
                <c:pt idx="672">
                  <c:v>24.1</c:v>
                </c:pt>
                <c:pt idx="673">
                  <c:v>24.1</c:v>
                </c:pt>
                <c:pt idx="674">
                  <c:v>23.5</c:v>
                </c:pt>
                <c:pt idx="675">
                  <c:v>23.5</c:v>
                </c:pt>
                <c:pt idx="676">
                  <c:v>23.5</c:v>
                </c:pt>
                <c:pt idx="677">
                  <c:v>23.5</c:v>
                </c:pt>
                <c:pt idx="678">
                  <c:v>23.5</c:v>
                </c:pt>
                <c:pt idx="679">
                  <c:v>23.5</c:v>
                </c:pt>
                <c:pt idx="680">
                  <c:v>23.5</c:v>
                </c:pt>
                <c:pt idx="681">
                  <c:v>23.6</c:v>
                </c:pt>
                <c:pt idx="682">
                  <c:v>23.6</c:v>
                </c:pt>
                <c:pt idx="683">
                  <c:v>23.6</c:v>
                </c:pt>
                <c:pt idx="684">
                  <c:v>23.6</c:v>
                </c:pt>
                <c:pt idx="685">
                  <c:v>23.6</c:v>
                </c:pt>
                <c:pt idx="686">
                  <c:v>23.6</c:v>
                </c:pt>
                <c:pt idx="687">
                  <c:v>23.6</c:v>
                </c:pt>
                <c:pt idx="688">
                  <c:v>23.6</c:v>
                </c:pt>
                <c:pt idx="689">
                  <c:v>23.6</c:v>
                </c:pt>
                <c:pt idx="690">
                  <c:v>23.6</c:v>
                </c:pt>
                <c:pt idx="691">
                  <c:v>23.6</c:v>
                </c:pt>
                <c:pt idx="692">
                  <c:v>23.6</c:v>
                </c:pt>
                <c:pt idx="693">
                  <c:v>23.6</c:v>
                </c:pt>
                <c:pt idx="694">
                  <c:v>23.6</c:v>
                </c:pt>
                <c:pt idx="695">
                  <c:v>23.6</c:v>
                </c:pt>
                <c:pt idx="696">
                  <c:v>23.6</c:v>
                </c:pt>
                <c:pt idx="697">
                  <c:v>23.6</c:v>
                </c:pt>
                <c:pt idx="698">
                  <c:v>23.6</c:v>
                </c:pt>
                <c:pt idx="699">
                  <c:v>23.6</c:v>
                </c:pt>
                <c:pt idx="700">
                  <c:v>23.6</c:v>
                </c:pt>
                <c:pt idx="701">
                  <c:v>23.6</c:v>
                </c:pt>
                <c:pt idx="702">
                  <c:v>23.6</c:v>
                </c:pt>
                <c:pt idx="703">
                  <c:v>23.6</c:v>
                </c:pt>
                <c:pt idx="704">
                  <c:v>23.6</c:v>
                </c:pt>
                <c:pt idx="705">
                  <c:v>23.6</c:v>
                </c:pt>
                <c:pt idx="706">
                  <c:v>23.6</c:v>
                </c:pt>
                <c:pt idx="707">
                  <c:v>23.6</c:v>
                </c:pt>
                <c:pt idx="708">
                  <c:v>23.6</c:v>
                </c:pt>
                <c:pt idx="709">
                  <c:v>23.6</c:v>
                </c:pt>
                <c:pt idx="710">
                  <c:v>23.6</c:v>
                </c:pt>
                <c:pt idx="711">
                  <c:v>23.6</c:v>
                </c:pt>
                <c:pt idx="712">
                  <c:v>23.6</c:v>
                </c:pt>
                <c:pt idx="713">
                  <c:v>23.6</c:v>
                </c:pt>
                <c:pt idx="714">
                  <c:v>23.6</c:v>
                </c:pt>
                <c:pt idx="715">
                  <c:v>23.6</c:v>
                </c:pt>
                <c:pt idx="716">
                  <c:v>23.6</c:v>
                </c:pt>
                <c:pt idx="717">
                  <c:v>23.6</c:v>
                </c:pt>
                <c:pt idx="718">
                  <c:v>23.6</c:v>
                </c:pt>
                <c:pt idx="719">
                  <c:v>23.6</c:v>
                </c:pt>
                <c:pt idx="720">
                  <c:v>23.6</c:v>
                </c:pt>
                <c:pt idx="721">
                  <c:v>23.6</c:v>
                </c:pt>
                <c:pt idx="722">
                  <c:v>23.6</c:v>
                </c:pt>
                <c:pt idx="723">
                  <c:v>23.6</c:v>
                </c:pt>
                <c:pt idx="724">
                  <c:v>23.6</c:v>
                </c:pt>
                <c:pt idx="725">
                  <c:v>23.6</c:v>
                </c:pt>
                <c:pt idx="726">
                  <c:v>23.6</c:v>
                </c:pt>
                <c:pt idx="727">
                  <c:v>23.6</c:v>
                </c:pt>
                <c:pt idx="728">
                  <c:v>23.6</c:v>
                </c:pt>
                <c:pt idx="729">
                  <c:v>23.6</c:v>
                </c:pt>
                <c:pt idx="730">
                  <c:v>23.6</c:v>
                </c:pt>
                <c:pt idx="731">
                  <c:v>23.6</c:v>
                </c:pt>
                <c:pt idx="732">
                  <c:v>23.6</c:v>
                </c:pt>
                <c:pt idx="733">
                  <c:v>23.6</c:v>
                </c:pt>
                <c:pt idx="734">
                  <c:v>23.6</c:v>
                </c:pt>
                <c:pt idx="735">
                  <c:v>23.6</c:v>
                </c:pt>
                <c:pt idx="736">
                  <c:v>23.7</c:v>
                </c:pt>
                <c:pt idx="737">
                  <c:v>23.7</c:v>
                </c:pt>
                <c:pt idx="738">
                  <c:v>23.7</c:v>
                </c:pt>
                <c:pt idx="739">
                  <c:v>23.7</c:v>
                </c:pt>
                <c:pt idx="740">
                  <c:v>23.7</c:v>
                </c:pt>
                <c:pt idx="741">
                  <c:v>23.7</c:v>
                </c:pt>
                <c:pt idx="742">
                  <c:v>23.7</c:v>
                </c:pt>
                <c:pt idx="743">
                  <c:v>23.7</c:v>
                </c:pt>
                <c:pt idx="744">
                  <c:v>23.7</c:v>
                </c:pt>
                <c:pt idx="745">
                  <c:v>23.7</c:v>
                </c:pt>
                <c:pt idx="746">
                  <c:v>23.7</c:v>
                </c:pt>
                <c:pt idx="747">
                  <c:v>23.7</c:v>
                </c:pt>
                <c:pt idx="748">
                  <c:v>23.7</c:v>
                </c:pt>
                <c:pt idx="749">
                  <c:v>23.7</c:v>
                </c:pt>
                <c:pt idx="750">
                  <c:v>23.7</c:v>
                </c:pt>
                <c:pt idx="751">
                  <c:v>23.7</c:v>
                </c:pt>
                <c:pt idx="752">
                  <c:v>23.7</c:v>
                </c:pt>
                <c:pt idx="753">
                  <c:v>23.7</c:v>
                </c:pt>
                <c:pt idx="754">
                  <c:v>23.7</c:v>
                </c:pt>
                <c:pt idx="755">
                  <c:v>23.7</c:v>
                </c:pt>
                <c:pt idx="756">
                  <c:v>23.8</c:v>
                </c:pt>
                <c:pt idx="757">
                  <c:v>23.8</c:v>
                </c:pt>
                <c:pt idx="758">
                  <c:v>23.8</c:v>
                </c:pt>
                <c:pt idx="759">
                  <c:v>23.8</c:v>
                </c:pt>
                <c:pt idx="760">
                  <c:v>23.8</c:v>
                </c:pt>
                <c:pt idx="761">
                  <c:v>23.8</c:v>
                </c:pt>
                <c:pt idx="762">
                  <c:v>23.8</c:v>
                </c:pt>
                <c:pt idx="763">
                  <c:v>23.8</c:v>
                </c:pt>
                <c:pt idx="764">
                  <c:v>23.8</c:v>
                </c:pt>
                <c:pt idx="765">
                  <c:v>23.8</c:v>
                </c:pt>
                <c:pt idx="766">
                  <c:v>23.8</c:v>
                </c:pt>
                <c:pt idx="767">
                  <c:v>23.8</c:v>
                </c:pt>
                <c:pt idx="768">
                  <c:v>23.8</c:v>
                </c:pt>
                <c:pt idx="769">
                  <c:v>23.8</c:v>
                </c:pt>
                <c:pt idx="770">
                  <c:v>23.8</c:v>
                </c:pt>
                <c:pt idx="771">
                  <c:v>23.8</c:v>
                </c:pt>
                <c:pt idx="772">
                  <c:v>23.8</c:v>
                </c:pt>
                <c:pt idx="773">
                  <c:v>23.8</c:v>
                </c:pt>
                <c:pt idx="774">
                  <c:v>23.8</c:v>
                </c:pt>
                <c:pt idx="775">
                  <c:v>23.8</c:v>
                </c:pt>
                <c:pt idx="776">
                  <c:v>23.8</c:v>
                </c:pt>
                <c:pt idx="777">
                  <c:v>23.9</c:v>
                </c:pt>
                <c:pt idx="778">
                  <c:v>23.9</c:v>
                </c:pt>
                <c:pt idx="779">
                  <c:v>23.9</c:v>
                </c:pt>
                <c:pt idx="780">
                  <c:v>23.9</c:v>
                </c:pt>
                <c:pt idx="781">
                  <c:v>23.9</c:v>
                </c:pt>
                <c:pt idx="782">
                  <c:v>23.9</c:v>
                </c:pt>
                <c:pt idx="783">
                  <c:v>23.9</c:v>
                </c:pt>
                <c:pt idx="784">
                  <c:v>23.9</c:v>
                </c:pt>
                <c:pt idx="785">
                  <c:v>23.9</c:v>
                </c:pt>
                <c:pt idx="786">
                  <c:v>23.9</c:v>
                </c:pt>
                <c:pt idx="787">
                  <c:v>23.9</c:v>
                </c:pt>
                <c:pt idx="788">
                  <c:v>23.9</c:v>
                </c:pt>
                <c:pt idx="789">
                  <c:v>23.9</c:v>
                </c:pt>
                <c:pt idx="790">
                  <c:v>23.9</c:v>
                </c:pt>
                <c:pt idx="791">
                  <c:v>23.9</c:v>
                </c:pt>
                <c:pt idx="792">
                  <c:v>24</c:v>
                </c:pt>
                <c:pt idx="793">
                  <c:v>24</c:v>
                </c:pt>
                <c:pt idx="794">
                  <c:v>24</c:v>
                </c:pt>
                <c:pt idx="795">
                  <c:v>24</c:v>
                </c:pt>
                <c:pt idx="796">
                  <c:v>24</c:v>
                </c:pt>
                <c:pt idx="797">
                  <c:v>24</c:v>
                </c:pt>
                <c:pt idx="798">
                  <c:v>24</c:v>
                </c:pt>
                <c:pt idx="799">
                  <c:v>24</c:v>
                </c:pt>
                <c:pt idx="800">
                  <c:v>24</c:v>
                </c:pt>
                <c:pt idx="801">
                  <c:v>24</c:v>
                </c:pt>
                <c:pt idx="802">
                  <c:v>24</c:v>
                </c:pt>
                <c:pt idx="803">
                  <c:v>24</c:v>
                </c:pt>
                <c:pt idx="804">
                  <c:v>24</c:v>
                </c:pt>
                <c:pt idx="805">
                  <c:v>24</c:v>
                </c:pt>
                <c:pt idx="806">
                  <c:v>24</c:v>
                </c:pt>
                <c:pt idx="807">
                  <c:v>24</c:v>
                </c:pt>
                <c:pt idx="808">
                  <c:v>24</c:v>
                </c:pt>
                <c:pt idx="809">
                  <c:v>24</c:v>
                </c:pt>
                <c:pt idx="810">
                  <c:v>24</c:v>
                </c:pt>
                <c:pt idx="811">
                  <c:v>24</c:v>
                </c:pt>
                <c:pt idx="812">
                  <c:v>24.1</c:v>
                </c:pt>
                <c:pt idx="813">
                  <c:v>24.1</c:v>
                </c:pt>
                <c:pt idx="814">
                  <c:v>24.1</c:v>
                </c:pt>
                <c:pt idx="815">
                  <c:v>24.1</c:v>
                </c:pt>
                <c:pt idx="816">
                  <c:v>24.1</c:v>
                </c:pt>
                <c:pt idx="817">
                  <c:v>24.1</c:v>
                </c:pt>
                <c:pt idx="818">
                  <c:v>24.1</c:v>
                </c:pt>
                <c:pt idx="819">
                  <c:v>24.2</c:v>
                </c:pt>
                <c:pt idx="820">
                  <c:v>24.2</c:v>
                </c:pt>
                <c:pt idx="821">
                  <c:v>24.2</c:v>
                </c:pt>
                <c:pt idx="822">
                  <c:v>24.2</c:v>
                </c:pt>
                <c:pt idx="823">
                  <c:v>24.2</c:v>
                </c:pt>
                <c:pt idx="824">
                  <c:v>24.2</c:v>
                </c:pt>
                <c:pt idx="825">
                  <c:v>24.2</c:v>
                </c:pt>
                <c:pt idx="826">
                  <c:v>24.3</c:v>
                </c:pt>
                <c:pt idx="827">
                  <c:v>24.3</c:v>
                </c:pt>
                <c:pt idx="828">
                  <c:v>24.3</c:v>
                </c:pt>
                <c:pt idx="829">
                  <c:v>24.3</c:v>
                </c:pt>
                <c:pt idx="830">
                  <c:v>24.3</c:v>
                </c:pt>
                <c:pt idx="831">
                  <c:v>24.3</c:v>
                </c:pt>
                <c:pt idx="832">
                  <c:v>24.3</c:v>
                </c:pt>
                <c:pt idx="833">
                  <c:v>24.3</c:v>
                </c:pt>
                <c:pt idx="834">
                  <c:v>24.3</c:v>
                </c:pt>
                <c:pt idx="835">
                  <c:v>24.3</c:v>
                </c:pt>
                <c:pt idx="836">
                  <c:v>24.3</c:v>
                </c:pt>
                <c:pt idx="837">
                  <c:v>24.3</c:v>
                </c:pt>
                <c:pt idx="838">
                  <c:v>24.3</c:v>
                </c:pt>
                <c:pt idx="839">
                  <c:v>24.3</c:v>
                </c:pt>
                <c:pt idx="840">
                  <c:v>24.4</c:v>
                </c:pt>
                <c:pt idx="841">
                  <c:v>24.4</c:v>
                </c:pt>
                <c:pt idx="842">
                  <c:v>24.4</c:v>
                </c:pt>
                <c:pt idx="843">
                  <c:v>24.4</c:v>
                </c:pt>
                <c:pt idx="844">
                  <c:v>24.4</c:v>
                </c:pt>
                <c:pt idx="845">
                  <c:v>24.4</c:v>
                </c:pt>
                <c:pt idx="846">
                  <c:v>24.4</c:v>
                </c:pt>
                <c:pt idx="847">
                  <c:v>24.5</c:v>
                </c:pt>
                <c:pt idx="848">
                  <c:v>24.5</c:v>
                </c:pt>
                <c:pt idx="849">
                  <c:v>24.5</c:v>
                </c:pt>
                <c:pt idx="850">
                  <c:v>24.5</c:v>
                </c:pt>
                <c:pt idx="851">
                  <c:v>24.5</c:v>
                </c:pt>
                <c:pt idx="852">
                  <c:v>24.6</c:v>
                </c:pt>
                <c:pt idx="853">
                  <c:v>24.6</c:v>
                </c:pt>
                <c:pt idx="854">
                  <c:v>24.6</c:v>
                </c:pt>
                <c:pt idx="855">
                  <c:v>24.6</c:v>
                </c:pt>
                <c:pt idx="856">
                  <c:v>24.6</c:v>
                </c:pt>
                <c:pt idx="857">
                  <c:v>24.6</c:v>
                </c:pt>
                <c:pt idx="858">
                  <c:v>24.7</c:v>
                </c:pt>
                <c:pt idx="859">
                  <c:v>24.7</c:v>
                </c:pt>
                <c:pt idx="860">
                  <c:v>24.7</c:v>
                </c:pt>
                <c:pt idx="861">
                  <c:v>24.7</c:v>
                </c:pt>
                <c:pt idx="862">
                  <c:v>24.7</c:v>
                </c:pt>
                <c:pt idx="863">
                  <c:v>24.7</c:v>
                </c:pt>
                <c:pt idx="864">
                  <c:v>24.8</c:v>
                </c:pt>
                <c:pt idx="865">
                  <c:v>24.8</c:v>
                </c:pt>
                <c:pt idx="866">
                  <c:v>24.8</c:v>
                </c:pt>
                <c:pt idx="867">
                  <c:v>24.8</c:v>
                </c:pt>
                <c:pt idx="868">
                  <c:v>24.8</c:v>
                </c:pt>
                <c:pt idx="869">
                  <c:v>24.8</c:v>
                </c:pt>
                <c:pt idx="870">
                  <c:v>24.9</c:v>
                </c:pt>
                <c:pt idx="871">
                  <c:v>24.9</c:v>
                </c:pt>
                <c:pt idx="872">
                  <c:v>24.9</c:v>
                </c:pt>
                <c:pt idx="873">
                  <c:v>24.9</c:v>
                </c:pt>
                <c:pt idx="874">
                  <c:v>24.9</c:v>
                </c:pt>
                <c:pt idx="875">
                  <c:v>24.9</c:v>
                </c:pt>
                <c:pt idx="876">
                  <c:v>24.9</c:v>
                </c:pt>
                <c:pt idx="877">
                  <c:v>24.9</c:v>
                </c:pt>
                <c:pt idx="878">
                  <c:v>25</c:v>
                </c:pt>
                <c:pt idx="879">
                  <c:v>25</c:v>
                </c:pt>
                <c:pt idx="880">
                  <c:v>25</c:v>
                </c:pt>
                <c:pt idx="881">
                  <c:v>25</c:v>
                </c:pt>
                <c:pt idx="882">
                  <c:v>25</c:v>
                </c:pt>
                <c:pt idx="883">
                  <c:v>25</c:v>
                </c:pt>
                <c:pt idx="884">
                  <c:v>25.1</c:v>
                </c:pt>
                <c:pt idx="885">
                  <c:v>25.1</c:v>
                </c:pt>
                <c:pt idx="886">
                  <c:v>25.1</c:v>
                </c:pt>
                <c:pt idx="887">
                  <c:v>25.1</c:v>
                </c:pt>
                <c:pt idx="888">
                  <c:v>25.1</c:v>
                </c:pt>
                <c:pt idx="889">
                  <c:v>25.1</c:v>
                </c:pt>
                <c:pt idx="890">
                  <c:v>25.1</c:v>
                </c:pt>
                <c:pt idx="891">
                  <c:v>25.1</c:v>
                </c:pt>
                <c:pt idx="892">
                  <c:v>25.2</c:v>
                </c:pt>
                <c:pt idx="893">
                  <c:v>25.2</c:v>
                </c:pt>
                <c:pt idx="894">
                  <c:v>25.2</c:v>
                </c:pt>
                <c:pt idx="895">
                  <c:v>25.2</c:v>
                </c:pt>
                <c:pt idx="896">
                  <c:v>25.2</c:v>
                </c:pt>
                <c:pt idx="897">
                  <c:v>25.2</c:v>
                </c:pt>
                <c:pt idx="898">
                  <c:v>25.2</c:v>
                </c:pt>
                <c:pt idx="899">
                  <c:v>25.3</c:v>
                </c:pt>
                <c:pt idx="900">
                  <c:v>25.3</c:v>
                </c:pt>
                <c:pt idx="901">
                  <c:v>25.3</c:v>
                </c:pt>
                <c:pt idx="902">
                  <c:v>25.3</c:v>
                </c:pt>
                <c:pt idx="903">
                  <c:v>25.3</c:v>
                </c:pt>
                <c:pt idx="904">
                  <c:v>25.3</c:v>
                </c:pt>
                <c:pt idx="905">
                  <c:v>25.3</c:v>
                </c:pt>
                <c:pt idx="906">
                  <c:v>25.4</c:v>
                </c:pt>
                <c:pt idx="907">
                  <c:v>25.4</c:v>
                </c:pt>
                <c:pt idx="908">
                  <c:v>25.4</c:v>
                </c:pt>
                <c:pt idx="909">
                  <c:v>25.4</c:v>
                </c:pt>
                <c:pt idx="910">
                  <c:v>25.4</c:v>
                </c:pt>
                <c:pt idx="911">
                  <c:v>25.4</c:v>
                </c:pt>
                <c:pt idx="912">
                  <c:v>25.4</c:v>
                </c:pt>
                <c:pt idx="913">
                  <c:v>25.4</c:v>
                </c:pt>
                <c:pt idx="914">
                  <c:v>25.5</c:v>
                </c:pt>
                <c:pt idx="915">
                  <c:v>25.5</c:v>
                </c:pt>
                <c:pt idx="916">
                  <c:v>25.5</c:v>
                </c:pt>
                <c:pt idx="917">
                  <c:v>25.5</c:v>
                </c:pt>
                <c:pt idx="918">
                  <c:v>25.5</c:v>
                </c:pt>
                <c:pt idx="919">
                  <c:v>25.5</c:v>
                </c:pt>
                <c:pt idx="920">
                  <c:v>25.7</c:v>
                </c:pt>
                <c:pt idx="921">
                  <c:v>25.7</c:v>
                </c:pt>
                <c:pt idx="922">
                  <c:v>25.7</c:v>
                </c:pt>
                <c:pt idx="923">
                  <c:v>25.7</c:v>
                </c:pt>
                <c:pt idx="924">
                  <c:v>25.7</c:v>
                </c:pt>
                <c:pt idx="925">
                  <c:v>25.7</c:v>
                </c:pt>
                <c:pt idx="926">
                  <c:v>25.8</c:v>
                </c:pt>
                <c:pt idx="927">
                  <c:v>25.8</c:v>
                </c:pt>
                <c:pt idx="928">
                  <c:v>25.8</c:v>
                </c:pt>
                <c:pt idx="929">
                  <c:v>25.8</c:v>
                </c:pt>
                <c:pt idx="930">
                  <c:v>25.8</c:v>
                </c:pt>
                <c:pt idx="931">
                  <c:v>25.8</c:v>
                </c:pt>
                <c:pt idx="932">
                  <c:v>25.9</c:v>
                </c:pt>
                <c:pt idx="933">
                  <c:v>25.9</c:v>
                </c:pt>
                <c:pt idx="934">
                  <c:v>25.9</c:v>
                </c:pt>
                <c:pt idx="935">
                  <c:v>25.9</c:v>
                </c:pt>
                <c:pt idx="936">
                  <c:v>25.9</c:v>
                </c:pt>
                <c:pt idx="937">
                  <c:v>26.1</c:v>
                </c:pt>
                <c:pt idx="938">
                  <c:v>26.1</c:v>
                </c:pt>
                <c:pt idx="939">
                  <c:v>26.1</c:v>
                </c:pt>
                <c:pt idx="940">
                  <c:v>26.1</c:v>
                </c:pt>
                <c:pt idx="941">
                  <c:v>26.1</c:v>
                </c:pt>
                <c:pt idx="942">
                  <c:v>26.1</c:v>
                </c:pt>
                <c:pt idx="943">
                  <c:v>26.1</c:v>
                </c:pt>
                <c:pt idx="944">
                  <c:v>26.2</c:v>
                </c:pt>
                <c:pt idx="945">
                  <c:v>26.2</c:v>
                </c:pt>
                <c:pt idx="946">
                  <c:v>26.2</c:v>
                </c:pt>
                <c:pt idx="947">
                  <c:v>26.2</c:v>
                </c:pt>
                <c:pt idx="948">
                  <c:v>26.2</c:v>
                </c:pt>
                <c:pt idx="949">
                  <c:v>26.2</c:v>
                </c:pt>
                <c:pt idx="950">
                  <c:v>26.4</c:v>
                </c:pt>
                <c:pt idx="951">
                  <c:v>26.4</c:v>
                </c:pt>
                <c:pt idx="952">
                  <c:v>26.4</c:v>
                </c:pt>
                <c:pt idx="953">
                  <c:v>26.4</c:v>
                </c:pt>
                <c:pt idx="954">
                  <c:v>26.4</c:v>
                </c:pt>
                <c:pt idx="955">
                  <c:v>26.4</c:v>
                </c:pt>
                <c:pt idx="956">
                  <c:v>26.5</c:v>
                </c:pt>
                <c:pt idx="957">
                  <c:v>26.5</c:v>
                </c:pt>
                <c:pt idx="958">
                  <c:v>26.5</c:v>
                </c:pt>
                <c:pt idx="959">
                  <c:v>26.5</c:v>
                </c:pt>
                <c:pt idx="960">
                  <c:v>26.5</c:v>
                </c:pt>
                <c:pt idx="961">
                  <c:v>26.5</c:v>
                </c:pt>
                <c:pt idx="962">
                  <c:v>26.5</c:v>
                </c:pt>
                <c:pt idx="963">
                  <c:v>26.7</c:v>
                </c:pt>
                <c:pt idx="964">
                  <c:v>26.7</c:v>
                </c:pt>
                <c:pt idx="965">
                  <c:v>26.7</c:v>
                </c:pt>
                <c:pt idx="966">
                  <c:v>26.7</c:v>
                </c:pt>
                <c:pt idx="967">
                  <c:v>26.7</c:v>
                </c:pt>
                <c:pt idx="968">
                  <c:v>26.7</c:v>
                </c:pt>
                <c:pt idx="969">
                  <c:v>26.8</c:v>
                </c:pt>
                <c:pt idx="970">
                  <c:v>26.8</c:v>
                </c:pt>
                <c:pt idx="971">
                  <c:v>26.8</c:v>
                </c:pt>
                <c:pt idx="972">
                  <c:v>26.8</c:v>
                </c:pt>
                <c:pt idx="973">
                  <c:v>26.8</c:v>
                </c:pt>
                <c:pt idx="974">
                  <c:v>26.8</c:v>
                </c:pt>
                <c:pt idx="975">
                  <c:v>26.8</c:v>
                </c:pt>
                <c:pt idx="976">
                  <c:v>27</c:v>
                </c:pt>
                <c:pt idx="977">
                  <c:v>27</c:v>
                </c:pt>
                <c:pt idx="978">
                  <c:v>27</c:v>
                </c:pt>
                <c:pt idx="979">
                  <c:v>27</c:v>
                </c:pt>
                <c:pt idx="980">
                  <c:v>27</c:v>
                </c:pt>
                <c:pt idx="981">
                  <c:v>27</c:v>
                </c:pt>
                <c:pt idx="982">
                  <c:v>27.2</c:v>
                </c:pt>
                <c:pt idx="983">
                  <c:v>27.2</c:v>
                </c:pt>
                <c:pt idx="984">
                  <c:v>27.2</c:v>
                </c:pt>
                <c:pt idx="985">
                  <c:v>27.2</c:v>
                </c:pt>
                <c:pt idx="986">
                  <c:v>27.2</c:v>
                </c:pt>
                <c:pt idx="987">
                  <c:v>27.2</c:v>
                </c:pt>
                <c:pt idx="988">
                  <c:v>27.4</c:v>
                </c:pt>
                <c:pt idx="989">
                  <c:v>27.4</c:v>
                </c:pt>
                <c:pt idx="990">
                  <c:v>27.4</c:v>
                </c:pt>
                <c:pt idx="991">
                  <c:v>27.4</c:v>
                </c:pt>
                <c:pt idx="992">
                  <c:v>27.4</c:v>
                </c:pt>
                <c:pt idx="993">
                  <c:v>27.4</c:v>
                </c:pt>
                <c:pt idx="994">
                  <c:v>27.4</c:v>
                </c:pt>
                <c:pt idx="995">
                  <c:v>27.4</c:v>
                </c:pt>
                <c:pt idx="996">
                  <c:v>27.6</c:v>
                </c:pt>
                <c:pt idx="997">
                  <c:v>27.6</c:v>
                </c:pt>
                <c:pt idx="998">
                  <c:v>27.6</c:v>
                </c:pt>
                <c:pt idx="999">
                  <c:v>27.6</c:v>
                </c:pt>
                <c:pt idx="1000">
                  <c:v>27.6</c:v>
                </c:pt>
                <c:pt idx="1001">
                  <c:v>27.6</c:v>
                </c:pt>
                <c:pt idx="1002">
                  <c:v>27.7</c:v>
                </c:pt>
                <c:pt idx="1003">
                  <c:v>27.7</c:v>
                </c:pt>
                <c:pt idx="1004">
                  <c:v>27.7</c:v>
                </c:pt>
                <c:pt idx="1005">
                  <c:v>27.7</c:v>
                </c:pt>
                <c:pt idx="1006">
                  <c:v>27.7</c:v>
                </c:pt>
                <c:pt idx="1007">
                  <c:v>27.7</c:v>
                </c:pt>
                <c:pt idx="1008">
                  <c:v>27.7</c:v>
                </c:pt>
                <c:pt idx="1009">
                  <c:v>27.9</c:v>
                </c:pt>
                <c:pt idx="1010">
                  <c:v>27.9</c:v>
                </c:pt>
                <c:pt idx="1011">
                  <c:v>27.9</c:v>
                </c:pt>
                <c:pt idx="1012">
                  <c:v>27.9</c:v>
                </c:pt>
                <c:pt idx="1013">
                  <c:v>27.9</c:v>
                </c:pt>
                <c:pt idx="1014">
                  <c:v>27.9</c:v>
                </c:pt>
                <c:pt idx="1015">
                  <c:v>27.9</c:v>
                </c:pt>
                <c:pt idx="1016">
                  <c:v>27.9</c:v>
                </c:pt>
                <c:pt idx="1017">
                  <c:v>28.1</c:v>
                </c:pt>
                <c:pt idx="1018">
                  <c:v>28.1</c:v>
                </c:pt>
                <c:pt idx="1019">
                  <c:v>28.1</c:v>
                </c:pt>
                <c:pt idx="1020">
                  <c:v>28.1</c:v>
                </c:pt>
                <c:pt idx="1021">
                  <c:v>28.1</c:v>
                </c:pt>
                <c:pt idx="1022">
                  <c:v>28.1</c:v>
                </c:pt>
                <c:pt idx="1023">
                  <c:v>28.4</c:v>
                </c:pt>
                <c:pt idx="1024">
                  <c:v>28.4</c:v>
                </c:pt>
                <c:pt idx="1025">
                  <c:v>28.4</c:v>
                </c:pt>
                <c:pt idx="1026">
                  <c:v>28.4</c:v>
                </c:pt>
                <c:pt idx="1027">
                  <c:v>28.4</c:v>
                </c:pt>
                <c:pt idx="1028">
                  <c:v>28.4</c:v>
                </c:pt>
                <c:pt idx="1029">
                  <c:v>28.4</c:v>
                </c:pt>
                <c:pt idx="1030">
                  <c:v>28.6</c:v>
                </c:pt>
                <c:pt idx="1031">
                  <c:v>28.6</c:v>
                </c:pt>
                <c:pt idx="1032">
                  <c:v>28.6</c:v>
                </c:pt>
                <c:pt idx="1033">
                  <c:v>28.6</c:v>
                </c:pt>
                <c:pt idx="1034">
                  <c:v>28.6</c:v>
                </c:pt>
                <c:pt idx="1035">
                  <c:v>28.6</c:v>
                </c:pt>
                <c:pt idx="1036">
                  <c:v>28.6</c:v>
                </c:pt>
                <c:pt idx="1037">
                  <c:v>28.6</c:v>
                </c:pt>
                <c:pt idx="1038">
                  <c:v>28.8</c:v>
                </c:pt>
                <c:pt idx="1039">
                  <c:v>28.8</c:v>
                </c:pt>
                <c:pt idx="1040">
                  <c:v>28.8</c:v>
                </c:pt>
                <c:pt idx="1041">
                  <c:v>28.8</c:v>
                </c:pt>
                <c:pt idx="1042">
                  <c:v>28.8</c:v>
                </c:pt>
                <c:pt idx="1043">
                  <c:v>28.8</c:v>
                </c:pt>
                <c:pt idx="1044">
                  <c:v>28.8</c:v>
                </c:pt>
                <c:pt idx="1045">
                  <c:v>28.8</c:v>
                </c:pt>
                <c:pt idx="1046">
                  <c:v>28.8</c:v>
                </c:pt>
                <c:pt idx="1047">
                  <c:v>28.8</c:v>
                </c:pt>
                <c:pt idx="1048">
                  <c:v>29</c:v>
                </c:pt>
                <c:pt idx="1049">
                  <c:v>29</c:v>
                </c:pt>
                <c:pt idx="1050">
                  <c:v>29</c:v>
                </c:pt>
                <c:pt idx="1051">
                  <c:v>29</c:v>
                </c:pt>
                <c:pt idx="1052">
                  <c:v>29</c:v>
                </c:pt>
                <c:pt idx="1053">
                  <c:v>29</c:v>
                </c:pt>
                <c:pt idx="1054">
                  <c:v>29</c:v>
                </c:pt>
                <c:pt idx="1055">
                  <c:v>29</c:v>
                </c:pt>
                <c:pt idx="1056">
                  <c:v>29</c:v>
                </c:pt>
                <c:pt idx="1057">
                  <c:v>29</c:v>
                </c:pt>
                <c:pt idx="1058">
                  <c:v>29</c:v>
                </c:pt>
                <c:pt idx="1059">
                  <c:v>29</c:v>
                </c:pt>
                <c:pt idx="1060">
                  <c:v>29</c:v>
                </c:pt>
                <c:pt idx="1061">
                  <c:v>29.3</c:v>
                </c:pt>
                <c:pt idx="1062">
                  <c:v>29.3</c:v>
                </c:pt>
                <c:pt idx="1063">
                  <c:v>29.3</c:v>
                </c:pt>
                <c:pt idx="1064">
                  <c:v>29.3</c:v>
                </c:pt>
                <c:pt idx="1065">
                  <c:v>29.3</c:v>
                </c:pt>
                <c:pt idx="1066">
                  <c:v>29.3</c:v>
                </c:pt>
                <c:pt idx="1067">
                  <c:v>29.3</c:v>
                </c:pt>
                <c:pt idx="1068">
                  <c:v>29.3</c:v>
                </c:pt>
                <c:pt idx="1069">
                  <c:v>29.3</c:v>
                </c:pt>
                <c:pt idx="1070">
                  <c:v>29.3</c:v>
                </c:pt>
                <c:pt idx="1071">
                  <c:v>29.3</c:v>
                </c:pt>
                <c:pt idx="1072">
                  <c:v>29.3</c:v>
                </c:pt>
                <c:pt idx="1073">
                  <c:v>29.5</c:v>
                </c:pt>
                <c:pt idx="1074">
                  <c:v>29.5</c:v>
                </c:pt>
                <c:pt idx="1075">
                  <c:v>29.5</c:v>
                </c:pt>
                <c:pt idx="1076">
                  <c:v>29.5</c:v>
                </c:pt>
                <c:pt idx="1077">
                  <c:v>29.5</c:v>
                </c:pt>
                <c:pt idx="1078">
                  <c:v>29.5</c:v>
                </c:pt>
                <c:pt idx="1079">
                  <c:v>29.5</c:v>
                </c:pt>
                <c:pt idx="1080">
                  <c:v>29.5</c:v>
                </c:pt>
                <c:pt idx="1081">
                  <c:v>29.5</c:v>
                </c:pt>
                <c:pt idx="1082">
                  <c:v>29.5</c:v>
                </c:pt>
                <c:pt idx="1083">
                  <c:v>29.5</c:v>
                </c:pt>
                <c:pt idx="1084">
                  <c:v>29.5</c:v>
                </c:pt>
                <c:pt idx="1085">
                  <c:v>29.5</c:v>
                </c:pt>
                <c:pt idx="1086">
                  <c:v>29.5</c:v>
                </c:pt>
                <c:pt idx="1087">
                  <c:v>29.5</c:v>
                </c:pt>
                <c:pt idx="1088">
                  <c:v>29.5</c:v>
                </c:pt>
                <c:pt idx="1089">
                  <c:v>29.8</c:v>
                </c:pt>
                <c:pt idx="1090">
                  <c:v>29.8</c:v>
                </c:pt>
                <c:pt idx="1091">
                  <c:v>29.8</c:v>
                </c:pt>
                <c:pt idx="1092">
                  <c:v>29.8</c:v>
                </c:pt>
                <c:pt idx="1093">
                  <c:v>29.8</c:v>
                </c:pt>
                <c:pt idx="1094">
                  <c:v>29.8</c:v>
                </c:pt>
                <c:pt idx="1095">
                  <c:v>29.8</c:v>
                </c:pt>
                <c:pt idx="1096">
                  <c:v>29.8</c:v>
                </c:pt>
                <c:pt idx="1097">
                  <c:v>29.8</c:v>
                </c:pt>
                <c:pt idx="1098">
                  <c:v>29.8</c:v>
                </c:pt>
                <c:pt idx="1099">
                  <c:v>29.8</c:v>
                </c:pt>
                <c:pt idx="1100">
                  <c:v>29.8</c:v>
                </c:pt>
                <c:pt idx="1101">
                  <c:v>29.8</c:v>
                </c:pt>
                <c:pt idx="1102">
                  <c:v>29.8</c:v>
                </c:pt>
                <c:pt idx="1103">
                  <c:v>29.8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30.3</c:v>
                </c:pt>
                <c:pt idx="1126">
                  <c:v>30.3</c:v>
                </c:pt>
                <c:pt idx="1127">
                  <c:v>30.3</c:v>
                </c:pt>
                <c:pt idx="1128">
                  <c:v>30.3</c:v>
                </c:pt>
                <c:pt idx="1129">
                  <c:v>30.3</c:v>
                </c:pt>
                <c:pt idx="1130">
                  <c:v>30.3</c:v>
                </c:pt>
                <c:pt idx="1131">
                  <c:v>30.3</c:v>
                </c:pt>
                <c:pt idx="1132">
                  <c:v>30.3</c:v>
                </c:pt>
                <c:pt idx="1133">
                  <c:v>30.3</c:v>
                </c:pt>
                <c:pt idx="1134">
                  <c:v>30.3</c:v>
                </c:pt>
                <c:pt idx="1135">
                  <c:v>30.3</c:v>
                </c:pt>
                <c:pt idx="1136">
                  <c:v>30.3</c:v>
                </c:pt>
                <c:pt idx="1137">
                  <c:v>30.3</c:v>
                </c:pt>
                <c:pt idx="1138">
                  <c:v>30.3</c:v>
                </c:pt>
                <c:pt idx="1139">
                  <c:v>30.3</c:v>
                </c:pt>
                <c:pt idx="1140">
                  <c:v>30.3</c:v>
                </c:pt>
                <c:pt idx="1141">
                  <c:v>30.3</c:v>
                </c:pt>
                <c:pt idx="1142">
                  <c:v>30.3</c:v>
                </c:pt>
                <c:pt idx="1143">
                  <c:v>30.3</c:v>
                </c:pt>
                <c:pt idx="1144">
                  <c:v>30.3</c:v>
                </c:pt>
                <c:pt idx="1145">
                  <c:v>30.3</c:v>
                </c:pt>
                <c:pt idx="1146">
                  <c:v>30.3</c:v>
                </c:pt>
                <c:pt idx="1147">
                  <c:v>30.3</c:v>
                </c:pt>
                <c:pt idx="1148">
                  <c:v>30.3</c:v>
                </c:pt>
                <c:pt idx="1149">
                  <c:v>30.6</c:v>
                </c:pt>
                <c:pt idx="1150">
                  <c:v>30.6</c:v>
                </c:pt>
                <c:pt idx="1151">
                  <c:v>30.6</c:v>
                </c:pt>
                <c:pt idx="1152">
                  <c:v>30.6</c:v>
                </c:pt>
                <c:pt idx="1153">
                  <c:v>30.6</c:v>
                </c:pt>
                <c:pt idx="1154">
                  <c:v>30.6</c:v>
                </c:pt>
                <c:pt idx="1155">
                  <c:v>30.6</c:v>
                </c:pt>
                <c:pt idx="1156">
                  <c:v>30.6</c:v>
                </c:pt>
                <c:pt idx="1157">
                  <c:v>30.6</c:v>
                </c:pt>
                <c:pt idx="1158">
                  <c:v>30.6</c:v>
                </c:pt>
                <c:pt idx="1159">
                  <c:v>30.6</c:v>
                </c:pt>
                <c:pt idx="1160">
                  <c:v>30.6</c:v>
                </c:pt>
                <c:pt idx="1161">
                  <c:v>30.6</c:v>
                </c:pt>
                <c:pt idx="1162">
                  <c:v>30.6</c:v>
                </c:pt>
                <c:pt idx="1163">
                  <c:v>30.6</c:v>
                </c:pt>
                <c:pt idx="1164">
                  <c:v>30.6</c:v>
                </c:pt>
                <c:pt idx="1165">
                  <c:v>30.6</c:v>
                </c:pt>
                <c:pt idx="1166">
                  <c:v>30.6</c:v>
                </c:pt>
                <c:pt idx="1167">
                  <c:v>30.6</c:v>
                </c:pt>
                <c:pt idx="1168">
                  <c:v>30.6</c:v>
                </c:pt>
                <c:pt idx="1169">
                  <c:v>30.6</c:v>
                </c:pt>
                <c:pt idx="1170">
                  <c:v>30.6</c:v>
                </c:pt>
                <c:pt idx="1171">
                  <c:v>30.6</c:v>
                </c:pt>
                <c:pt idx="1172">
                  <c:v>30.6</c:v>
                </c:pt>
                <c:pt idx="1173">
                  <c:v>30.6</c:v>
                </c:pt>
                <c:pt idx="1174">
                  <c:v>30.6</c:v>
                </c:pt>
                <c:pt idx="1175">
                  <c:v>30.6</c:v>
                </c:pt>
                <c:pt idx="1176">
                  <c:v>30.6</c:v>
                </c:pt>
                <c:pt idx="1177">
                  <c:v>30.6</c:v>
                </c:pt>
                <c:pt idx="1178">
                  <c:v>30.6</c:v>
                </c:pt>
                <c:pt idx="1179">
                  <c:v>30.6</c:v>
                </c:pt>
                <c:pt idx="1180">
                  <c:v>30.6</c:v>
                </c:pt>
                <c:pt idx="1181">
                  <c:v>30.6</c:v>
                </c:pt>
                <c:pt idx="1182">
                  <c:v>30.6</c:v>
                </c:pt>
                <c:pt idx="1183">
                  <c:v>30.6</c:v>
                </c:pt>
                <c:pt idx="1184">
                  <c:v>30.8</c:v>
                </c:pt>
                <c:pt idx="1185">
                  <c:v>30.6</c:v>
                </c:pt>
                <c:pt idx="1186">
                  <c:v>30.6</c:v>
                </c:pt>
                <c:pt idx="1187">
                  <c:v>30.8</c:v>
                </c:pt>
                <c:pt idx="1188">
                  <c:v>30.8</c:v>
                </c:pt>
                <c:pt idx="1189">
                  <c:v>30.8</c:v>
                </c:pt>
                <c:pt idx="1190">
                  <c:v>30.8</c:v>
                </c:pt>
                <c:pt idx="1191">
                  <c:v>30.8</c:v>
                </c:pt>
                <c:pt idx="1192">
                  <c:v>30.8</c:v>
                </c:pt>
                <c:pt idx="1193">
                  <c:v>30.8</c:v>
                </c:pt>
                <c:pt idx="1194">
                  <c:v>30.8</c:v>
                </c:pt>
                <c:pt idx="1195">
                  <c:v>30.8</c:v>
                </c:pt>
                <c:pt idx="1196">
                  <c:v>30.8</c:v>
                </c:pt>
                <c:pt idx="1197">
                  <c:v>30.8</c:v>
                </c:pt>
                <c:pt idx="1198">
                  <c:v>30.8</c:v>
                </c:pt>
                <c:pt idx="1199">
                  <c:v>30.8</c:v>
                </c:pt>
                <c:pt idx="1200">
                  <c:v>30.8</c:v>
                </c:pt>
                <c:pt idx="1201">
                  <c:v>30.8</c:v>
                </c:pt>
                <c:pt idx="1202">
                  <c:v>30.8</c:v>
                </c:pt>
                <c:pt idx="1203">
                  <c:v>30.8</c:v>
                </c:pt>
                <c:pt idx="1204">
                  <c:v>30.8</c:v>
                </c:pt>
                <c:pt idx="1205">
                  <c:v>30.8</c:v>
                </c:pt>
                <c:pt idx="1206">
                  <c:v>30.8</c:v>
                </c:pt>
                <c:pt idx="1207">
                  <c:v>30.8</c:v>
                </c:pt>
                <c:pt idx="1208">
                  <c:v>30.8</c:v>
                </c:pt>
                <c:pt idx="1209">
                  <c:v>30.8</c:v>
                </c:pt>
                <c:pt idx="1210">
                  <c:v>30.8</c:v>
                </c:pt>
                <c:pt idx="1211">
                  <c:v>30.8</c:v>
                </c:pt>
                <c:pt idx="1212">
                  <c:v>30.8</c:v>
                </c:pt>
                <c:pt idx="1213">
                  <c:v>30.8</c:v>
                </c:pt>
                <c:pt idx="1214">
                  <c:v>30.8</c:v>
                </c:pt>
                <c:pt idx="1215">
                  <c:v>30.8</c:v>
                </c:pt>
                <c:pt idx="1216">
                  <c:v>30.8</c:v>
                </c:pt>
                <c:pt idx="1217">
                  <c:v>30.8</c:v>
                </c:pt>
                <c:pt idx="1218">
                  <c:v>30.8</c:v>
                </c:pt>
                <c:pt idx="1219">
                  <c:v>30.8</c:v>
                </c:pt>
                <c:pt idx="1220">
                  <c:v>30.8</c:v>
                </c:pt>
                <c:pt idx="1221">
                  <c:v>30.8</c:v>
                </c:pt>
                <c:pt idx="1222">
                  <c:v>30.8</c:v>
                </c:pt>
                <c:pt idx="1223">
                  <c:v>30.8</c:v>
                </c:pt>
                <c:pt idx="1224">
                  <c:v>30.8</c:v>
                </c:pt>
                <c:pt idx="1225">
                  <c:v>30.8</c:v>
                </c:pt>
                <c:pt idx="1226">
                  <c:v>30.8</c:v>
                </c:pt>
                <c:pt idx="1227">
                  <c:v>30.8</c:v>
                </c:pt>
                <c:pt idx="1228">
                  <c:v>30.8</c:v>
                </c:pt>
                <c:pt idx="1229">
                  <c:v>30.8</c:v>
                </c:pt>
                <c:pt idx="1230">
                  <c:v>30.8</c:v>
                </c:pt>
                <c:pt idx="1231">
                  <c:v>30.8</c:v>
                </c:pt>
                <c:pt idx="1232">
                  <c:v>30.8</c:v>
                </c:pt>
                <c:pt idx="1233">
                  <c:v>30.8</c:v>
                </c:pt>
                <c:pt idx="1234">
                  <c:v>30.8</c:v>
                </c:pt>
                <c:pt idx="1235">
                  <c:v>30.8</c:v>
                </c:pt>
                <c:pt idx="1236">
                  <c:v>30.8</c:v>
                </c:pt>
                <c:pt idx="1237">
                  <c:v>30.8</c:v>
                </c:pt>
                <c:pt idx="1238">
                  <c:v>30.8</c:v>
                </c:pt>
                <c:pt idx="1239">
                  <c:v>30.8</c:v>
                </c:pt>
                <c:pt idx="1240">
                  <c:v>30.8</c:v>
                </c:pt>
                <c:pt idx="1241">
                  <c:v>30.8</c:v>
                </c:pt>
                <c:pt idx="1242">
                  <c:v>30.8</c:v>
                </c:pt>
                <c:pt idx="1243">
                  <c:v>30.8</c:v>
                </c:pt>
                <c:pt idx="1244">
                  <c:v>30.8</c:v>
                </c:pt>
                <c:pt idx="1245">
                  <c:v>30.8</c:v>
                </c:pt>
                <c:pt idx="1246">
                  <c:v>30.8</c:v>
                </c:pt>
                <c:pt idx="1247">
                  <c:v>30.8</c:v>
                </c:pt>
                <c:pt idx="1248">
                  <c:v>30.8</c:v>
                </c:pt>
                <c:pt idx="1249">
                  <c:v>30.8</c:v>
                </c:pt>
                <c:pt idx="1250">
                  <c:v>30.8</c:v>
                </c:pt>
                <c:pt idx="1251">
                  <c:v>30.8</c:v>
                </c:pt>
                <c:pt idx="1252">
                  <c:v>30.8</c:v>
                </c:pt>
                <c:pt idx="1253">
                  <c:v>30.8</c:v>
                </c:pt>
                <c:pt idx="1254">
                  <c:v>30.8</c:v>
                </c:pt>
                <c:pt idx="1255">
                  <c:v>30.8</c:v>
                </c:pt>
                <c:pt idx="1256">
                  <c:v>30.8</c:v>
                </c:pt>
                <c:pt idx="1257">
                  <c:v>30.8</c:v>
                </c:pt>
                <c:pt idx="1258">
                  <c:v>30.8</c:v>
                </c:pt>
                <c:pt idx="1259">
                  <c:v>30.8</c:v>
                </c:pt>
                <c:pt idx="1260">
                  <c:v>30.8</c:v>
                </c:pt>
                <c:pt idx="1261">
                  <c:v>30.8</c:v>
                </c:pt>
                <c:pt idx="1262">
                  <c:v>30.8</c:v>
                </c:pt>
                <c:pt idx="1263">
                  <c:v>30.8</c:v>
                </c:pt>
                <c:pt idx="1264">
                  <c:v>30.8</c:v>
                </c:pt>
                <c:pt idx="1265">
                  <c:v>30.8</c:v>
                </c:pt>
                <c:pt idx="1266">
                  <c:v>30.8</c:v>
                </c:pt>
                <c:pt idx="1267">
                  <c:v>30.8</c:v>
                </c:pt>
                <c:pt idx="1268">
                  <c:v>30.8</c:v>
                </c:pt>
                <c:pt idx="1269">
                  <c:v>30.8</c:v>
                </c:pt>
                <c:pt idx="1270">
                  <c:v>30.8</c:v>
                </c:pt>
                <c:pt idx="1271">
                  <c:v>30.8</c:v>
                </c:pt>
                <c:pt idx="1272">
                  <c:v>30.8</c:v>
                </c:pt>
                <c:pt idx="1273">
                  <c:v>30.8</c:v>
                </c:pt>
                <c:pt idx="1274">
                  <c:v>30.8</c:v>
                </c:pt>
                <c:pt idx="1275">
                  <c:v>30.8</c:v>
                </c:pt>
                <c:pt idx="1276">
                  <c:v>30.8</c:v>
                </c:pt>
                <c:pt idx="1277">
                  <c:v>30.8</c:v>
                </c:pt>
                <c:pt idx="1278">
                  <c:v>30.8</c:v>
                </c:pt>
                <c:pt idx="1279">
                  <c:v>30.8</c:v>
                </c:pt>
                <c:pt idx="1280">
                  <c:v>30.8</c:v>
                </c:pt>
                <c:pt idx="1281">
                  <c:v>30.8</c:v>
                </c:pt>
                <c:pt idx="1282">
                  <c:v>30.8</c:v>
                </c:pt>
                <c:pt idx="1283">
                  <c:v>30.8</c:v>
                </c:pt>
                <c:pt idx="1284">
                  <c:v>30.8</c:v>
                </c:pt>
                <c:pt idx="1285">
                  <c:v>30.8</c:v>
                </c:pt>
                <c:pt idx="1286">
                  <c:v>30.8</c:v>
                </c:pt>
                <c:pt idx="1287">
                  <c:v>30.8</c:v>
                </c:pt>
                <c:pt idx="1288">
                  <c:v>30.8</c:v>
                </c:pt>
                <c:pt idx="1289">
                  <c:v>30.8</c:v>
                </c:pt>
                <c:pt idx="1290">
                  <c:v>30.8</c:v>
                </c:pt>
                <c:pt idx="1291">
                  <c:v>30.8</c:v>
                </c:pt>
                <c:pt idx="1292">
                  <c:v>30.8</c:v>
                </c:pt>
                <c:pt idx="1293">
                  <c:v>30.8</c:v>
                </c:pt>
                <c:pt idx="1294">
                  <c:v>30.8</c:v>
                </c:pt>
                <c:pt idx="1295">
                  <c:v>30.8</c:v>
                </c:pt>
                <c:pt idx="1296">
                  <c:v>30.8</c:v>
                </c:pt>
                <c:pt idx="1297">
                  <c:v>30.8</c:v>
                </c:pt>
                <c:pt idx="1298">
                  <c:v>30.8</c:v>
                </c:pt>
                <c:pt idx="1299">
                  <c:v>30.8</c:v>
                </c:pt>
                <c:pt idx="1300">
                  <c:v>30.8</c:v>
                </c:pt>
                <c:pt idx="1301">
                  <c:v>30.8</c:v>
                </c:pt>
                <c:pt idx="1302">
                  <c:v>30.8</c:v>
                </c:pt>
                <c:pt idx="1303">
                  <c:v>30.8</c:v>
                </c:pt>
                <c:pt idx="1304">
                  <c:v>30.8</c:v>
                </c:pt>
                <c:pt idx="1305">
                  <c:v>30.8</c:v>
                </c:pt>
                <c:pt idx="1306">
                  <c:v>30.8</c:v>
                </c:pt>
                <c:pt idx="1307">
                  <c:v>30.8</c:v>
                </c:pt>
                <c:pt idx="1308">
                  <c:v>30.8</c:v>
                </c:pt>
                <c:pt idx="1309">
                  <c:v>30.8</c:v>
                </c:pt>
                <c:pt idx="1310">
                  <c:v>30.8</c:v>
                </c:pt>
                <c:pt idx="1311">
                  <c:v>30.8</c:v>
                </c:pt>
                <c:pt idx="1312">
                  <c:v>30.8</c:v>
                </c:pt>
                <c:pt idx="1313">
                  <c:v>30.8</c:v>
                </c:pt>
                <c:pt idx="1314">
                  <c:v>30.8</c:v>
                </c:pt>
                <c:pt idx="1315">
                  <c:v>30.8</c:v>
                </c:pt>
                <c:pt idx="1316">
                  <c:v>30.8</c:v>
                </c:pt>
                <c:pt idx="1317">
                  <c:v>30.8</c:v>
                </c:pt>
                <c:pt idx="1318">
                  <c:v>30.8</c:v>
                </c:pt>
                <c:pt idx="1319">
                  <c:v>30.8</c:v>
                </c:pt>
                <c:pt idx="1320">
                  <c:v>30.8</c:v>
                </c:pt>
                <c:pt idx="1321">
                  <c:v>30.8</c:v>
                </c:pt>
                <c:pt idx="1322">
                  <c:v>30.8</c:v>
                </c:pt>
                <c:pt idx="1323">
                  <c:v>30.8</c:v>
                </c:pt>
                <c:pt idx="1324">
                  <c:v>30.8</c:v>
                </c:pt>
                <c:pt idx="1325">
                  <c:v>30.8</c:v>
                </c:pt>
                <c:pt idx="1326">
                  <c:v>30.8</c:v>
                </c:pt>
                <c:pt idx="1327">
                  <c:v>30.8</c:v>
                </c:pt>
                <c:pt idx="1328">
                  <c:v>30.8</c:v>
                </c:pt>
                <c:pt idx="1329">
                  <c:v>30.8</c:v>
                </c:pt>
                <c:pt idx="1330">
                  <c:v>30.8</c:v>
                </c:pt>
                <c:pt idx="1331">
                  <c:v>30.8</c:v>
                </c:pt>
                <c:pt idx="1332">
                  <c:v>30.8</c:v>
                </c:pt>
                <c:pt idx="1333">
                  <c:v>30.8</c:v>
                </c:pt>
                <c:pt idx="1334">
                  <c:v>30.8</c:v>
                </c:pt>
                <c:pt idx="1335">
                  <c:v>30.8</c:v>
                </c:pt>
                <c:pt idx="1336">
                  <c:v>30.8</c:v>
                </c:pt>
                <c:pt idx="1337">
                  <c:v>30.8</c:v>
                </c:pt>
                <c:pt idx="1338">
                  <c:v>30.8</c:v>
                </c:pt>
                <c:pt idx="1339">
                  <c:v>30.8</c:v>
                </c:pt>
                <c:pt idx="1340">
                  <c:v>30.8</c:v>
                </c:pt>
                <c:pt idx="1341">
                  <c:v>30.8</c:v>
                </c:pt>
                <c:pt idx="1342">
                  <c:v>30.8</c:v>
                </c:pt>
                <c:pt idx="1343">
                  <c:v>30.8</c:v>
                </c:pt>
                <c:pt idx="1344">
                  <c:v>30.8</c:v>
                </c:pt>
                <c:pt idx="1345">
                  <c:v>30.8</c:v>
                </c:pt>
                <c:pt idx="1346">
                  <c:v>30.8</c:v>
                </c:pt>
                <c:pt idx="1347">
                  <c:v>30.6</c:v>
                </c:pt>
                <c:pt idx="1348">
                  <c:v>30.6</c:v>
                </c:pt>
                <c:pt idx="1349">
                  <c:v>30.6</c:v>
                </c:pt>
                <c:pt idx="1350">
                  <c:v>30.6</c:v>
                </c:pt>
                <c:pt idx="1351">
                  <c:v>30.6</c:v>
                </c:pt>
                <c:pt idx="1352">
                  <c:v>30.8</c:v>
                </c:pt>
                <c:pt idx="1353">
                  <c:v>30.6</c:v>
                </c:pt>
                <c:pt idx="1354">
                  <c:v>30.6</c:v>
                </c:pt>
                <c:pt idx="1355">
                  <c:v>30.6</c:v>
                </c:pt>
                <c:pt idx="1356">
                  <c:v>30.6</c:v>
                </c:pt>
                <c:pt idx="1357">
                  <c:v>30.6</c:v>
                </c:pt>
                <c:pt idx="1358">
                  <c:v>30.6</c:v>
                </c:pt>
                <c:pt idx="1359">
                  <c:v>30.6</c:v>
                </c:pt>
                <c:pt idx="1360">
                  <c:v>30.6</c:v>
                </c:pt>
                <c:pt idx="1361">
                  <c:v>30.6</c:v>
                </c:pt>
                <c:pt idx="1362">
                  <c:v>30.6</c:v>
                </c:pt>
                <c:pt idx="1363">
                  <c:v>30.6</c:v>
                </c:pt>
                <c:pt idx="1364">
                  <c:v>30.6</c:v>
                </c:pt>
                <c:pt idx="1365">
                  <c:v>30.6</c:v>
                </c:pt>
                <c:pt idx="1366">
                  <c:v>30.6</c:v>
                </c:pt>
                <c:pt idx="1367">
                  <c:v>30.6</c:v>
                </c:pt>
                <c:pt idx="1368">
                  <c:v>30.6</c:v>
                </c:pt>
                <c:pt idx="1369">
                  <c:v>30.6</c:v>
                </c:pt>
                <c:pt idx="1370">
                  <c:v>30.6</c:v>
                </c:pt>
                <c:pt idx="1371">
                  <c:v>30.6</c:v>
                </c:pt>
                <c:pt idx="1372">
                  <c:v>30.6</c:v>
                </c:pt>
                <c:pt idx="1373">
                  <c:v>30.6</c:v>
                </c:pt>
                <c:pt idx="1374">
                  <c:v>30.6</c:v>
                </c:pt>
                <c:pt idx="1375">
                  <c:v>30.6</c:v>
                </c:pt>
                <c:pt idx="1376">
                  <c:v>30.6</c:v>
                </c:pt>
                <c:pt idx="1377">
                  <c:v>30.6</c:v>
                </c:pt>
                <c:pt idx="1378">
                  <c:v>30.6</c:v>
                </c:pt>
                <c:pt idx="1379">
                  <c:v>30.6</c:v>
                </c:pt>
                <c:pt idx="1380">
                  <c:v>30.6</c:v>
                </c:pt>
                <c:pt idx="1381">
                  <c:v>30.6</c:v>
                </c:pt>
                <c:pt idx="1382">
                  <c:v>30.6</c:v>
                </c:pt>
                <c:pt idx="1383">
                  <c:v>30.6</c:v>
                </c:pt>
                <c:pt idx="1384">
                  <c:v>30.6</c:v>
                </c:pt>
                <c:pt idx="1385">
                  <c:v>30.6</c:v>
                </c:pt>
                <c:pt idx="1386">
                  <c:v>30.6</c:v>
                </c:pt>
                <c:pt idx="1387">
                  <c:v>30.6</c:v>
                </c:pt>
                <c:pt idx="1388">
                  <c:v>30.6</c:v>
                </c:pt>
                <c:pt idx="1389">
                  <c:v>30.6</c:v>
                </c:pt>
                <c:pt idx="1390">
                  <c:v>30.6</c:v>
                </c:pt>
                <c:pt idx="1391">
                  <c:v>30.6</c:v>
                </c:pt>
                <c:pt idx="1392">
                  <c:v>30.6</c:v>
                </c:pt>
                <c:pt idx="1393">
                  <c:v>30.6</c:v>
                </c:pt>
                <c:pt idx="1394">
                  <c:v>30.6</c:v>
                </c:pt>
                <c:pt idx="1395">
                  <c:v>30.6</c:v>
                </c:pt>
                <c:pt idx="1396">
                  <c:v>30.6</c:v>
                </c:pt>
                <c:pt idx="1397">
                  <c:v>30.6</c:v>
                </c:pt>
                <c:pt idx="1398">
                  <c:v>30.6</c:v>
                </c:pt>
                <c:pt idx="1399">
                  <c:v>30.6</c:v>
                </c:pt>
                <c:pt idx="1400">
                  <c:v>30.6</c:v>
                </c:pt>
                <c:pt idx="1401">
                  <c:v>30.6</c:v>
                </c:pt>
                <c:pt idx="1402">
                  <c:v>30.6</c:v>
                </c:pt>
                <c:pt idx="1403">
                  <c:v>30.3</c:v>
                </c:pt>
                <c:pt idx="1404">
                  <c:v>30.3</c:v>
                </c:pt>
                <c:pt idx="1405">
                  <c:v>30.3</c:v>
                </c:pt>
                <c:pt idx="1406">
                  <c:v>30.3</c:v>
                </c:pt>
                <c:pt idx="1407">
                  <c:v>30.3</c:v>
                </c:pt>
                <c:pt idx="1408">
                  <c:v>30.3</c:v>
                </c:pt>
                <c:pt idx="1409">
                  <c:v>30.3</c:v>
                </c:pt>
                <c:pt idx="1410">
                  <c:v>30.3</c:v>
                </c:pt>
                <c:pt idx="1411">
                  <c:v>30.3</c:v>
                </c:pt>
                <c:pt idx="1412">
                  <c:v>30.3</c:v>
                </c:pt>
                <c:pt idx="1413">
                  <c:v>30.3</c:v>
                </c:pt>
                <c:pt idx="1414">
                  <c:v>30.3</c:v>
                </c:pt>
                <c:pt idx="1415">
                  <c:v>30.3</c:v>
                </c:pt>
                <c:pt idx="1416">
                  <c:v>30.3</c:v>
                </c:pt>
                <c:pt idx="1417">
                  <c:v>30.3</c:v>
                </c:pt>
                <c:pt idx="1418">
                  <c:v>30.3</c:v>
                </c:pt>
                <c:pt idx="1419">
                  <c:v>30.3</c:v>
                </c:pt>
                <c:pt idx="1420">
                  <c:v>30.3</c:v>
                </c:pt>
                <c:pt idx="1421">
                  <c:v>30.3</c:v>
                </c:pt>
                <c:pt idx="1422">
                  <c:v>30.3</c:v>
                </c:pt>
                <c:pt idx="1423">
                  <c:v>30.3</c:v>
                </c:pt>
                <c:pt idx="1424">
                  <c:v>30.3</c:v>
                </c:pt>
                <c:pt idx="1425">
                  <c:v>30.3</c:v>
                </c:pt>
                <c:pt idx="1426">
                  <c:v>30.3</c:v>
                </c:pt>
                <c:pt idx="1427">
                  <c:v>30.3</c:v>
                </c:pt>
                <c:pt idx="1428">
                  <c:v>30.3</c:v>
                </c:pt>
                <c:pt idx="1429">
                  <c:v>30.3</c:v>
                </c:pt>
                <c:pt idx="1430">
                  <c:v>30.3</c:v>
                </c:pt>
                <c:pt idx="1431">
                  <c:v>30.3</c:v>
                </c:pt>
                <c:pt idx="1432">
                  <c:v>30.3</c:v>
                </c:pt>
                <c:pt idx="1433">
                  <c:v>30.3</c:v>
                </c:pt>
                <c:pt idx="1434">
                  <c:v>30.3</c:v>
                </c:pt>
                <c:pt idx="1435">
                  <c:v>30.3</c:v>
                </c:pt>
                <c:pt idx="1436">
                  <c:v>30.3</c:v>
                </c:pt>
                <c:pt idx="1437">
                  <c:v>30.3</c:v>
                </c:pt>
                <c:pt idx="1438">
                  <c:v>30.3</c:v>
                </c:pt>
                <c:pt idx="1439">
                  <c:v>30.3</c:v>
                </c:pt>
                <c:pt idx="1440">
                  <c:v>30</c:v>
                </c:pt>
                <c:pt idx="1441">
                  <c:v>30</c:v>
                </c:pt>
                <c:pt idx="1442">
                  <c:v>30</c:v>
                </c:pt>
                <c:pt idx="1443">
                  <c:v>30</c:v>
                </c:pt>
                <c:pt idx="1444">
                  <c:v>30</c:v>
                </c:pt>
                <c:pt idx="1445">
                  <c:v>30</c:v>
                </c:pt>
                <c:pt idx="1446">
                  <c:v>30</c:v>
                </c:pt>
                <c:pt idx="1447">
                  <c:v>30</c:v>
                </c:pt>
                <c:pt idx="1448">
                  <c:v>30</c:v>
                </c:pt>
                <c:pt idx="1449">
                  <c:v>30</c:v>
                </c:pt>
                <c:pt idx="1450">
                  <c:v>30</c:v>
                </c:pt>
                <c:pt idx="1451">
                  <c:v>30</c:v>
                </c:pt>
                <c:pt idx="1452">
                  <c:v>30</c:v>
                </c:pt>
                <c:pt idx="1453">
                  <c:v>30</c:v>
                </c:pt>
                <c:pt idx="1454">
                  <c:v>30</c:v>
                </c:pt>
                <c:pt idx="1455">
                  <c:v>30</c:v>
                </c:pt>
                <c:pt idx="1456">
                  <c:v>30</c:v>
                </c:pt>
                <c:pt idx="1457">
                  <c:v>30</c:v>
                </c:pt>
                <c:pt idx="1458">
                  <c:v>30</c:v>
                </c:pt>
                <c:pt idx="1459">
                  <c:v>30</c:v>
                </c:pt>
                <c:pt idx="1460">
                  <c:v>30</c:v>
                </c:pt>
                <c:pt idx="1461">
                  <c:v>30</c:v>
                </c:pt>
                <c:pt idx="1462">
                  <c:v>30</c:v>
                </c:pt>
                <c:pt idx="1463">
                  <c:v>30</c:v>
                </c:pt>
                <c:pt idx="1464">
                  <c:v>30</c:v>
                </c:pt>
                <c:pt idx="1465">
                  <c:v>30</c:v>
                </c:pt>
                <c:pt idx="1466">
                  <c:v>30</c:v>
                </c:pt>
                <c:pt idx="1467">
                  <c:v>30</c:v>
                </c:pt>
                <c:pt idx="1468">
                  <c:v>30</c:v>
                </c:pt>
                <c:pt idx="1469">
                  <c:v>30</c:v>
                </c:pt>
                <c:pt idx="1470">
                  <c:v>30</c:v>
                </c:pt>
                <c:pt idx="1471">
                  <c:v>30</c:v>
                </c:pt>
                <c:pt idx="1472">
                  <c:v>30</c:v>
                </c:pt>
                <c:pt idx="1473">
                  <c:v>30</c:v>
                </c:pt>
                <c:pt idx="1474">
                  <c:v>30</c:v>
                </c:pt>
                <c:pt idx="1475">
                  <c:v>30</c:v>
                </c:pt>
                <c:pt idx="1476">
                  <c:v>30</c:v>
                </c:pt>
                <c:pt idx="1477">
                  <c:v>29.8</c:v>
                </c:pt>
                <c:pt idx="1478">
                  <c:v>29.8</c:v>
                </c:pt>
                <c:pt idx="1479">
                  <c:v>29.8</c:v>
                </c:pt>
                <c:pt idx="1480">
                  <c:v>29.8</c:v>
                </c:pt>
                <c:pt idx="1481">
                  <c:v>29.8</c:v>
                </c:pt>
                <c:pt idx="1482">
                  <c:v>29.8</c:v>
                </c:pt>
                <c:pt idx="1483">
                  <c:v>29.8</c:v>
                </c:pt>
                <c:pt idx="1484">
                  <c:v>29.8</c:v>
                </c:pt>
                <c:pt idx="1485">
                  <c:v>29.8</c:v>
                </c:pt>
                <c:pt idx="1486">
                  <c:v>29.8</c:v>
                </c:pt>
                <c:pt idx="1487">
                  <c:v>29.8</c:v>
                </c:pt>
                <c:pt idx="1488">
                  <c:v>29.8</c:v>
                </c:pt>
                <c:pt idx="1489">
                  <c:v>29.8</c:v>
                </c:pt>
                <c:pt idx="1490">
                  <c:v>29.8</c:v>
                </c:pt>
                <c:pt idx="1491">
                  <c:v>29.8</c:v>
                </c:pt>
                <c:pt idx="1492">
                  <c:v>29.8</c:v>
                </c:pt>
                <c:pt idx="1493">
                  <c:v>29.8</c:v>
                </c:pt>
                <c:pt idx="1494">
                  <c:v>29.8</c:v>
                </c:pt>
                <c:pt idx="1495">
                  <c:v>29.8</c:v>
                </c:pt>
                <c:pt idx="1496">
                  <c:v>29.8</c:v>
                </c:pt>
                <c:pt idx="1497">
                  <c:v>29.8</c:v>
                </c:pt>
                <c:pt idx="1498">
                  <c:v>29.8</c:v>
                </c:pt>
                <c:pt idx="1499">
                  <c:v>29.8</c:v>
                </c:pt>
                <c:pt idx="1500">
                  <c:v>29.8</c:v>
                </c:pt>
                <c:pt idx="1501">
                  <c:v>29.8</c:v>
                </c:pt>
                <c:pt idx="1502">
                  <c:v>29.8</c:v>
                </c:pt>
                <c:pt idx="1503">
                  <c:v>29.8</c:v>
                </c:pt>
                <c:pt idx="1504">
                  <c:v>29.8</c:v>
                </c:pt>
                <c:pt idx="1505">
                  <c:v>29.8</c:v>
                </c:pt>
                <c:pt idx="1506">
                  <c:v>29.8</c:v>
                </c:pt>
                <c:pt idx="1507">
                  <c:v>29.8</c:v>
                </c:pt>
                <c:pt idx="1508">
                  <c:v>29.8</c:v>
                </c:pt>
                <c:pt idx="1509">
                  <c:v>29.8</c:v>
                </c:pt>
                <c:pt idx="1510">
                  <c:v>29.8</c:v>
                </c:pt>
                <c:pt idx="1511">
                  <c:v>29.8</c:v>
                </c:pt>
                <c:pt idx="1512">
                  <c:v>29.8</c:v>
                </c:pt>
                <c:pt idx="1513">
                  <c:v>29.8</c:v>
                </c:pt>
                <c:pt idx="1514">
                  <c:v>29.8</c:v>
                </c:pt>
                <c:pt idx="1515">
                  <c:v>29.8</c:v>
                </c:pt>
                <c:pt idx="1516">
                  <c:v>29.8</c:v>
                </c:pt>
                <c:pt idx="1517">
                  <c:v>29.8</c:v>
                </c:pt>
                <c:pt idx="1518">
                  <c:v>29.8</c:v>
                </c:pt>
                <c:pt idx="1519">
                  <c:v>29.8</c:v>
                </c:pt>
                <c:pt idx="1520">
                  <c:v>29.8</c:v>
                </c:pt>
                <c:pt idx="1521">
                  <c:v>29.8</c:v>
                </c:pt>
                <c:pt idx="1522">
                  <c:v>29.8</c:v>
                </c:pt>
                <c:pt idx="1523">
                  <c:v>29.8</c:v>
                </c:pt>
                <c:pt idx="1524">
                  <c:v>29.8</c:v>
                </c:pt>
                <c:pt idx="1525">
                  <c:v>29.8</c:v>
                </c:pt>
                <c:pt idx="1526">
                  <c:v>29.8</c:v>
                </c:pt>
                <c:pt idx="1527">
                  <c:v>29.8</c:v>
                </c:pt>
                <c:pt idx="1528">
                  <c:v>29.8</c:v>
                </c:pt>
                <c:pt idx="1529">
                  <c:v>29.8</c:v>
                </c:pt>
                <c:pt idx="1530">
                  <c:v>29.8</c:v>
                </c:pt>
                <c:pt idx="1531">
                  <c:v>29.8</c:v>
                </c:pt>
                <c:pt idx="1532">
                  <c:v>29.8</c:v>
                </c:pt>
                <c:pt idx="1533">
                  <c:v>29.8</c:v>
                </c:pt>
                <c:pt idx="1534">
                  <c:v>29.8</c:v>
                </c:pt>
                <c:pt idx="1535">
                  <c:v>29.8</c:v>
                </c:pt>
                <c:pt idx="1536">
                  <c:v>29.8</c:v>
                </c:pt>
                <c:pt idx="1537">
                  <c:v>29.8</c:v>
                </c:pt>
                <c:pt idx="1538">
                  <c:v>29.8</c:v>
                </c:pt>
                <c:pt idx="1539">
                  <c:v>29.8</c:v>
                </c:pt>
                <c:pt idx="1540">
                  <c:v>29.8</c:v>
                </c:pt>
                <c:pt idx="1541">
                  <c:v>29.8</c:v>
                </c:pt>
                <c:pt idx="1542">
                  <c:v>29.8</c:v>
                </c:pt>
                <c:pt idx="1543">
                  <c:v>30</c:v>
                </c:pt>
                <c:pt idx="1544">
                  <c:v>30</c:v>
                </c:pt>
                <c:pt idx="1545">
                  <c:v>30</c:v>
                </c:pt>
                <c:pt idx="1546">
                  <c:v>30</c:v>
                </c:pt>
                <c:pt idx="1547">
                  <c:v>30</c:v>
                </c:pt>
                <c:pt idx="1548">
                  <c:v>30</c:v>
                </c:pt>
                <c:pt idx="1549">
                  <c:v>30</c:v>
                </c:pt>
                <c:pt idx="1550">
                  <c:v>30</c:v>
                </c:pt>
                <c:pt idx="1551">
                  <c:v>30</c:v>
                </c:pt>
                <c:pt idx="1552">
                  <c:v>30</c:v>
                </c:pt>
                <c:pt idx="1553">
                  <c:v>30</c:v>
                </c:pt>
                <c:pt idx="1554">
                  <c:v>30</c:v>
                </c:pt>
                <c:pt idx="1555">
                  <c:v>30</c:v>
                </c:pt>
                <c:pt idx="1556">
                  <c:v>30</c:v>
                </c:pt>
                <c:pt idx="1557">
                  <c:v>30</c:v>
                </c:pt>
                <c:pt idx="1558">
                  <c:v>30.3</c:v>
                </c:pt>
                <c:pt idx="1559">
                  <c:v>30.3</c:v>
                </c:pt>
                <c:pt idx="1560">
                  <c:v>30.3</c:v>
                </c:pt>
                <c:pt idx="1561">
                  <c:v>30.3</c:v>
                </c:pt>
                <c:pt idx="1562">
                  <c:v>30.3</c:v>
                </c:pt>
                <c:pt idx="1563">
                  <c:v>30.3</c:v>
                </c:pt>
                <c:pt idx="1564">
                  <c:v>30.3</c:v>
                </c:pt>
                <c:pt idx="1565">
                  <c:v>30.3</c:v>
                </c:pt>
                <c:pt idx="1566">
                  <c:v>30.3</c:v>
                </c:pt>
                <c:pt idx="1567">
                  <c:v>30.3</c:v>
                </c:pt>
                <c:pt idx="1568">
                  <c:v>30.3</c:v>
                </c:pt>
                <c:pt idx="1569">
                  <c:v>30.3</c:v>
                </c:pt>
                <c:pt idx="1570">
                  <c:v>30.3</c:v>
                </c:pt>
                <c:pt idx="1571">
                  <c:v>30.3</c:v>
                </c:pt>
                <c:pt idx="1572">
                  <c:v>30.6</c:v>
                </c:pt>
                <c:pt idx="1573">
                  <c:v>30.6</c:v>
                </c:pt>
                <c:pt idx="1574">
                  <c:v>30.6</c:v>
                </c:pt>
                <c:pt idx="1575">
                  <c:v>30.6</c:v>
                </c:pt>
                <c:pt idx="1576">
                  <c:v>30.6</c:v>
                </c:pt>
                <c:pt idx="1577">
                  <c:v>30.6</c:v>
                </c:pt>
                <c:pt idx="1578">
                  <c:v>30.6</c:v>
                </c:pt>
                <c:pt idx="1579">
                  <c:v>30.6</c:v>
                </c:pt>
                <c:pt idx="1580">
                  <c:v>30.6</c:v>
                </c:pt>
                <c:pt idx="1581">
                  <c:v>30.6</c:v>
                </c:pt>
                <c:pt idx="1582">
                  <c:v>30.6</c:v>
                </c:pt>
                <c:pt idx="1583">
                  <c:v>30.6</c:v>
                </c:pt>
                <c:pt idx="1584">
                  <c:v>30.8</c:v>
                </c:pt>
                <c:pt idx="1585">
                  <c:v>30.8</c:v>
                </c:pt>
                <c:pt idx="1586">
                  <c:v>30.8</c:v>
                </c:pt>
                <c:pt idx="1587">
                  <c:v>30.8</c:v>
                </c:pt>
                <c:pt idx="1588">
                  <c:v>30.8</c:v>
                </c:pt>
                <c:pt idx="1589">
                  <c:v>30.8</c:v>
                </c:pt>
                <c:pt idx="1590">
                  <c:v>30.8</c:v>
                </c:pt>
                <c:pt idx="1591">
                  <c:v>30.8</c:v>
                </c:pt>
                <c:pt idx="1592">
                  <c:v>30.8</c:v>
                </c:pt>
                <c:pt idx="1593">
                  <c:v>31.1</c:v>
                </c:pt>
                <c:pt idx="1594">
                  <c:v>31.1</c:v>
                </c:pt>
                <c:pt idx="1595">
                  <c:v>31.1</c:v>
                </c:pt>
                <c:pt idx="1596">
                  <c:v>31.1</c:v>
                </c:pt>
                <c:pt idx="1597">
                  <c:v>31.1</c:v>
                </c:pt>
                <c:pt idx="1598">
                  <c:v>31.1</c:v>
                </c:pt>
                <c:pt idx="1599">
                  <c:v>31.1</c:v>
                </c:pt>
                <c:pt idx="1600">
                  <c:v>31.4</c:v>
                </c:pt>
                <c:pt idx="1601">
                  <c:v>31.4</c:v>
                </c:pt>
                <c:pt idx="1602">
                  <c:v>31.4</c:v>
                </c:pt>
                <c:pt idx="1603">
                  <c:v>31.4</c:v>
                </c:pt>
                <c:pt idx="1604">
                  <c:v>31.4</c:v>
                </c:pt>
                <c:pt idx="1605">
                  <c:v>31.4</c:v>
                </c:pt>
                <c:pt idx="1606">
                  <c:v>31.4</c:v>
                </c:pt>
                <c:pt idx="1607">
                  <c:v>31.8</c:v>
                </c:pt>
                <c:pt idx="1608">
                  <c:v>31.8</c:v>
                </c:pt>
                <c:pt idx="1609">
                  <c:v>31.8</c:v>
                </c:pt>
                <c:pt idx="1610">
                  <c:v>31.8</c:v>
                </c:pt>
                <c:pt idx="1611">
                  <c:v>31.8</c:v>
                </c:pt>
                <c:pt idx="1612">
                  <c:v>31.8</c:v>
                </c:pt>
                <c:pt idx="1613">
                  <c:v>31.8</c:v>
                </c:pt>
                <c:pt idx="1614">
                  <c:v>32.1</c:v>
                </c:pt>
                <c:pt idx="1615">
                  <c:v>32.1</c:v>
                </c:pt>
                <c:pt idx="1616">
                  <c:v>32.1</c:v>
                </c:pt>
                <c:pt idx="1617">
                  <c:v>32.1</c:v>
                </c:pt>
                <c:pt idx="1618">
                  <c:v>32.1</c:v>
                </c:pt>
                <c:pt idx="1619">
                  <c:v>32.1</c:v>
                </c:pt>
                <c:pt idx="1620">
                  <c:v>32.4</c:v>
                </c:pt>
                <c:pt idx="1621">
                  <c:v>32.4</c:v>
                </c:pt>
                <c:pt idx="1622">
                  <c:v>32.4</c:v>
                </c:pt>
                <c:pt idx="1623">
                  <c:v>32.4</c:v>
                </c:pt>
                <c:pt idx="1624">
                  <c:v>32.4</c:v>
                </c:pt>
                <c:pt idx="1625">
                  <c:v>32.4</c:v>
                </c:pt>
                <c:pt idx="1626">
                  <c:v>32.4</c:v>
                </c:pt>
                <c:pt idx="1627">
                  <c:v>32.800000000000004</c:v>
                </c:pt>
                <c:pt idx="1628">
                  <c:v>32.800000000000004</c:v>
                </c:pt>
                <c:pt idx="1629">
                  <c:v>32.800000000000004</c:v>
                </c:pt>
                <c:pt idx="1630">
                  <c:v>32.800000000000004</c:v>
                </c:pt>
                <c:pt idx="1631">
                  <c:v>32.800000000000004</c:v>
                </c:pt>
                <c:pt idx="1632">
                  <c:v>32.800000000000004</c:v>
                </c:pt>
                <c:pt idx="1633">
                  <c:v>32.800000000000004</c:v>
                </c:pt>
                <c:pt idx="1634">
                  <c:v>33.1</c:v>
                </c:pt>
                <c:pt idx="1635">
                  <c:v>33.1</c:v>
                </c:pt>
                <c:pt idx="1636">
                  <c:v>33.1</c:v>
                </c:pt>
                <c:pt idx="1637">
                  <c:v>33.1</c:v>
                </c:pt>
                <c:pt idx="1638">
                  <c:v>33.1</c:v>
                </c:pt>
                <c:pt idx="1639">
                  <c:v>33.1</c:v>
                </c:pt>
                <c:pt idx="1640">
                  <c:v>33.1</c:v>
                </c:pt>
                <c:pt idx="1641">
                  <c:v>33.1</c:v>
                </c:pt>
                <c:pt idx="1642">
                  <c:v>33.5</c:v>
                </c:pt>
                <c:pt idx="1643">
                  <c:v>33.5</c:v>
                </c:pt>
                <c:pt idx="1644">
                  <c:v>33.5</c:v>
                </c:pt>
                <c:pt idx="1645">
                  <c:v>33.5</c:v>
                </c:pt>
                <c:pt idx="1646">
                  <c:v>33.5</c:v>
                </c:pt>
                <c:pt idx="1647">
                  <c:v>33.5</c:v>
                </c:pt>
                <c:pt idx="1648">
                  <c:v>33.5</c:v>
                </c:pt>
                <c:pt idx="1649">
                  <c:v>33.5</c:v>
                </c:pt>
                <c:pt idx="1650">
                  <c:v>33.5</c:v>
                </c:pt>
                <c:pt idx="1651">
                  <c:v>33.5</c:v>
                </c:pt>
                <c:pt idx="1652">
                  <c:v>33.9</c:v>
                </c:pt>
                <c:pt idx="1653">
                  <c:v>33.9</c:v>
                </c:pt>
                <c:pt idx="1654">
                  <c:v>33.9</c:v>
                </c:pt>
                <c:pt idx="1655">
                  <c:v>33.9</c:v>
                </c:pt>
                <c:pt idx="1656">
                  <c:v>33.9</c:v>
                </c:pt>
                <c:pt idx="1657">
                  <c:v>33.9</c:v>
                </c:pt>
                <c:pt idx="1658">
                  <c:v>33.9</c:v>
                </c:pt>
                <c:pt idx="1659">
                  <c:v>33.9</c:v>
                </c:pt>
                <c:pt idx="1660">
                  <c:v>33.9</c:v>
                </c:pt>
                <c:pt idx="1661">
                  <c:v>33.9</c:v>
                </c:pt>
                <c:pt idx="1662">
                  <c:v>33.9</c:v>
                </c:pt>
                <c:pt idx="1663">
                  <c:v>33.9</c:v>
                </c:pt>
                <c:pt idx="1664">
                  <c:v>34.300000000000004</c:v>
                </c:pt>
                <c:pt idx="1665">
                  <c:v>34.300000000000004</c:v>
                </c:pt>
                <c:pt idx="1666">
                  <c:v>34.300000000000004</c:v>
                </c:pt>
                <c:pt idx="1667">
                  <c:v>34.300000000000004</c:v>
                </c:pt>
                <c:pt idx="1668">
                  <c:v>34.300000000000004</c:v>
                </c:pt>
                <c:pt idx="1669">
                  <c:v>34.300000000000004</c:v>
                </c:pt>
                <c:pt idx="1670">
                  <c:v>34.300000000000004</c:v>
                </c:pt>
                <c:pt idx="1671">
                  <c:v>34.300000000000004</c:v>
                </c:pt>
                <c:pt idx="1672">
                  <c:v>34.300000000000004</c:v>
                </c:pt>
                <c:pt idx="1673">
                  <c:v>34.300000000000004</c:v>
                </c:pt>
                <c:pt idx="1674">
                  <c:v>34.700000000000003</c:v>
                </c:pt>
                <c:pt idx="1675">
                  <c:v>34.700000000000003</c:v>
                </c:pt>
                <c:pt idx="1676">
                  <c:v>34.700000000000003</c:v>
                </c:pt>
                <c:pt idx="1677">
                  <c:v>34.700000000000003</c:v>
                </c:pt>
                <c:pt idx="1678">
                  <c:v>34.700000000000003</c:v>
                </c:pt>
                <c:pt idx="1679">
                  <c:v>34.700000000000003</c:v>
                </c:pt>
                <c:pt idx="1680">
                  <c:v>34.700000000000003</c:v>
                </c:pt>
                <c:pt idx="1681">
                  <c:v>34.700000000000003</c:v>
                </c:pt>
                <c:pt idx="1682">
                  <c:v>34.700000000000003</c:v>
                </c:pt>
                <c:pt idx="1683">
                  <c:v>34.700000000000003</c:v>
                </c:pt>
                <c:pt idx="1684">
                  <c:v>34.700000000000003</c:v>
                </c:pt>
                <c:pt idx="1685">
                  <c:v>34.700000000000003</c:v>
                </c:pt>
                <c:pt idx="1686">
                  <c:v>34.700000000000003</c:v>
                </c:pt>
                <c:pt idx="1687">
                  <c:v>34.700000000000003</c:v>
                </c:pt>
                <c:pt idx="1688">
                  <c:v>34.700000000000003</c:v>
                </c:pt>
                <c:pt idx="1689">
                  <c:v>34.700000000000003</c:v>
                </c:pt>
                <c:pt idx="1690">
                  <c:v>34.700000000000003</c:v>
                </c:pt>
                <c:pt idx="1691">
                  <c:v>34.700000000000003</c:v>
                </c:pt>
                <c:pt idx="1692">
                  <c:v>34.700000000000003</c:v>
                </c:pt>
                <c:pt idx="1693">
                  <c:v>35.1</c:v>
                </c:pt>
                <c:pt idx="1694">
                  <c:v>35.1</c:v>
                </c:pt>
                <c:pt idx="1695">
                  <c:v>35.1</c:v>
                </c:pt>
                <c:pt idx="1696">
                  <c:v>35.1</c:v>
                </c:pt>
                <c:pt idx="1697">
                  <c:v>35.1</c:v>
                </c:pt>
                <c:pt idx="1698">
                  <c:v>35.1</c:v>
                </c:pt>
                <c:pt idx="1699">
                  <c:v>35.1</c:v>
                </c:pt>
                <c:pt idx="1700">
                  <c:v>35.1</c:v>
                </c:pt>
                <c:pt idx="1701">
                  <c:v>35.1</c:v>
                </c:pt>
                <c:pt idx="1702">
                  <c:v>35.1</c:v>
                </c:pt>
                <c:pt idx="1703">
                  <c:v>35.1</c:v>
                </c:pt>
                <c:pt idx="1704">
                  <c:v>35.1</c:v>
                </c:pt>
                <c:pt idx="1705">
                  <c:v>35.1</c:v>
                </c:pt>
                <c:pt idx="1706">
                  <c:v>35.1</c:v>
                </c:pt>
                <c:pt idx="1707">
                  <c:v>35.1</c:v>
                </c:pt>
                <c:pt idx="1708">
                  <c:v>35.1</c:v>
                </c:pt>
                <c:pt idx="1709">
                  <c:v>35.1</c:v>
                </c:pt>
                <c:pt idx="1710">
                  <c:v>35.1</c:v>
                </c:pt>
                <c:pt idx="1711">
                  <c:v>35.1</c:v>
                </c:pt>
                <c:pt idx="1712">
                  <c:v>35.1</c:v>
                </c:pt>
                <c:pt idx="1713">
                  <c:v>35.1</c:v>
                </c:pt>
                <c:pt idx="1714">
                  <c:v>35.1</c:v>
                </c:pt>
                <c:pt idx="1715">
                  <c:v>35.1</c:v>
                </c:pt>
                <c:pt idx="1716">
                  <c:v>35.1</c:v>
                </c:pt>
                <c:pt idx="1717">
                  <c:v>35.1</c:v>
                </c:pt>
                <c:pt idx="1718">
                  <c:v>35.1</c:v>
                </c:pt>
                <c:pt idx="1719">
                  <c:v>35.1</c:v>
                </c:pt>
                <c:pt idx="1720">
                  <c:v>35.1</c:v>
                </c:pt>
                <c:pt idx="1721">
                  <c:v>35.1</c:v>
                </c:pt>
                <c:pt idx="1722">
                  <c:v>35.1</c:v>
                </c:pt>
                <c:pt idx="1723">
                  <c:v>35.1</c:v>
                </c:pt>
                <c:pt idx="1724">
                  <c:v>35.1</c:v>
                </c:pt>
                <c:pt idx="1725">
                  <c:v>35.1</c:v>
                </c:pt>
                <c:pt idx="1726">
                  <c:v>35.1</c:v>
                </c:pt>
                <c:pt idx="1727">
                  <c:v>35.1</c:v>
                </c:pt>
                <c:pt idx="1728">
                  <c:v>35.1</c:v>
                </c:pt>
                <c:pt idx="1729">
                  <c:v>35.1</c:v>
                </c:pt>
                <c:pt idx="1730">
                  <c:v>35.1</c:v>
                </c:pt>
                <c:pt idx="1731">
                  <c:v>35.1</c:v>
                </c:pt>
                <c:pt idx="1732">
                  <c:v>35.1</c:v>
                </c:pt>
                <c:pt idx="1733">
                  <c:v>35.1</c:v>
                </c:pt>
                <c:pt idx="1734">
                  <c:v>35.1</c:v>
                </c:pt>
                <c:pt idx="1735">
                  <c:v>35.1</c:v>
                </c:pt>
                <c:pt idx="1736">
                  <c:v>35.1</c:v>
                </c:pt>
                <c:pt idx="1737">
                  <c:v>35.1</c:v>
                </c:pt>
                <c:pt idx="1738">
                  <c:v>35.1</c:v>
                </c:pt>
                <c:pt idx="1739">
                  <c:v>35.1</c:v>
                </c:pt>
                <c:pt idx="1740">
                  <c:v>35.1</c:v>
                </c:pt>
                <c:pt idx="1741">
                  <c:v>35.1</c:v>
                </c:pt>
                <c:pt idx="1742">
                  <c:v>35.1</c:v>
                </c:pt>
                <c:pt idx="1743">
                  <c:v>35.1</c:v>
                </c:pt>
                <c:pt idx="1744">
                  <c:v>35.1</c:v>
                </c:pt>
                <c:pt idx="1745">
                  <c:v>35.1</c:v>
                </c:pt>
                <c:pt idx="1746">
                  <c:v>35.1</c:v>
                </c:pt>
                <c:pt idx="1747">
                  <c:v>34.700000000000003</c:v>
                </c:pt>
                <c:pt idx="1748">
                  <c:v>34.700000000000003</c:v>
                </c:pt>
                <c:pt idx="1749">
                  <c:v>34.700000000000003</c:v>
                </c:pt>
                <c:pt idx="1750">
                  <c:v>34.700000000000003</c:v>
                </c:pt>
                <c:pt idx="1751">
                  <c:v>34.700000000000003</c:v>
                </c:pt>
                <c:pt idx="1752">
                  <c:v>34.700000000000003</c:v>
                </c:pt>
                <c:pt idx="1753">
                  <c:v>34.700000000000003</c:v>
                </c:pt>
                <c:pt idx="1754">
                  <c:v>34.700000000000003</c:v>
                </c:pt>
                <c:pt idx="1755">
                  <c:v>34.700000000000003</c:v>
                </c:pt>
                <c:pt idx="1756">
                  <c:v>34.700000000000003</c:v>
                </c:pt>
                <c:pt idx="1757">
                  <c:v>34.700000000000003</c:v>
                </c:pt>
                <c:pt idx="1758">
                  <c:v>34.700000000000003</c:v>
                </c:pt>
                <c:pt idx="1759">
                  <c:v>34.700000000000003</c:v>
                </c:pt>
                <c:pt idx="1760">
                  <c:v>34.700000000000003</c:v>
                </c:pt>
                <c:pt idx="1761">
                  <c:v>34.700000000000003</c:v>
                </c:pt>
                <c:pt idx="1762">
                  <c:v>34.700000000000003</c:v>
                </c:pt>
                <c:pt idx="1763">
                  <c:v>34.700000000000003</c:v>
                </c:pt>
                <c:pt idx="1764">
                  <c:v>34.700000000000003</c:v>
                </c:pt>
                <c:pt idx="1765">
                  <c:v>34.700000000000003</c:v>
                </c:pt>
                <c:pt idx="1766">
                  <c:v>34.300000000000004</c:v>
                </c:pt>
                <c:pt idx="1767">
                  <c:v>34.300000000000004</c:v>
                </c:pt>
                <c:pt idx="1768">
                  <c:v>34.300000000000004</c:v>
                </c:pt>
                <c:pt idx="1769">
                  <c:v>34.300000000000004</c:v>
                </c:pt>
                <c:pt idx="1770">
                  <c:v>34.300000000000004</c:v>
                </c:pt>
                <c:pt idx="1771">
                  <c:v>34.300000000000004</c:v>
                </c:pt>
                <c:pt idx="1772">
                  <c:v>34.300000000000004</c:v>
                </c:pt>
                <c:pt idx="1773">
                  <c:v>34.300000000000004</c:v>
                </c:pt>
                <c:pt idx="1774">
                  <c:v>34.300000000000004</c:v>
                </c:pt>
                <c:pt idx="1775">
                  <c:v>34.300000000000004</c:v>
                </c:pt>
                <c:pt idx="1776">
                  <c:v>34.300000000000004</c:v>
                </c:pt>
                <c:pt idx="1777">
                  <c:v>34.300000000000004</c:v>
                </c:pt>
                <c:pt idx="1778">
                  <c:v>34.300000000000004</c:v>
                </c:pt>
                <c:pt idx="1779">
                  <c:v>33.9</c:v>
                </c:pt>
                <c:pt idx="1780">
                  <c:v>33.9</c:v>
                </c:pt>
                <c:pt idx="1781">
                  <c:v>33.9</c:v>
                </c:pt>
                <c:pt idx="1782">
                  <c:v>33.9</c:v>
                </c:pt>
                <c:pt idx="1783">
                  <c:v>33.9</c:v>
                </c:pt>
                <c:pt idx="1784">
                  <c:v>33.9</c:v>
                </c:pt>
                <c:pt idx="1785">
                  <c:v>33.9</c:v>
                </c:pt>
                <c:pt idx="1786">
                  <c:v>33.9</c:v>
                </c:pt>
                <c:pt idx="1787">
                  <c:v>35.200000000000003</c:v>
                </c:pt>
                <c:pt idx="1788">
                  <c:v>35.200000000000003</c:v>
                </c:pt>
                <c:pt idx="1789">
                  <c:v>35.200000000000003</c:v>
                </c:pt>
                <c:pt idx="1790">
                  <c:v>36.200000000000003</c:v>
                </c:pt>
                <c:pt idx="1791">
                  <c:v>35.800000000000004</c:v>
                </c:pt>
                <c:pt idx="1792">
                  <c:v>36.700000000000003</c:v>
                </c:pt>
                <c:pt idx="1793">
                  <c:v>37.4</c:v>
                </c:pt>
                <c:pt idx="1794">
                  <c:v>37.4</c:v>
                </c:pt>
                <c:pt idx="1795">
                  <c:v>38</c:v>
                </c:pt>
                <c:pt idx="1796">
                  <c:v>38.6</c:v>
                </c:pt>
                <c:pt idx="1797">
                  <c:v>39.1</c:v>
                </c:pt>
                <c:pt idx="1798">
                  <c:v>39.6</c:v>
                </c:pt>
                <c:pt idx="1799">
                  <c:v>40</c:v>
                </c:pt>
                <c:pt idx="1800">
                  <c:v>40.1</c:v>
                </c:pt>
                <c:pt idx="1801">
                  <c:v>40.5</c:v>
                </c:pt>
                <c:pt idx="1802">
                  <c:v>40.800000000000004</c:v>
                </c:pt>
                <c:pt idx="1803">
                  <c:v>41.5</c:v>
                </c:pt>
                <c:pt idx="1804">
                  <c:v>42.1</c:v>
                </c:pt>
                <c:pt idx="1805">
                  <c:v>42.4</c:v>
                </c:pt>
                <c:pt idx="1806">
                  <c:v>43</c:v>
                </c:pt>
                <c:pt idx="1807">
                  <c:v>43.2</c:v>
                </c:pt>
                <c:pt idx="1808">
                  <c:v>43.4</c:v>
                </c:pt>
                <c:pt idx="1809">
                  <c:v>43.9</c:v>
                </c:pt>
                <c:pt idx="1810">
                  <c:v>44.3</c:v>
                </c:pt>
                <c:pt idx="1811">
                  <c:v>44.5</c:v>
                </c:pt>
                <c:pt idx="1812">
                  <c:v>45</c:v>
                </c:pt>
                <c:pt idx="1813">
                  <c:v>45.4</c:v>
                </c:pt>
                <c:pt idx="1814">
                  <c:v>45.7</c:v>
                </c:pt>
                <c:pt idx="1815">
                  <c:v>46.1</c:v>
                </c:pt>
                <c:pt idx="1816">
                  <c:v>46.3</c:v>
                </c:pt>
                <c:pt idx="1817">
                  <c:v>46.7</c:v>
                </c:pt>
                <c:pt idx="1818">
                  <c:v>47.2</c:v>
                </c:pt>
                <c:pt idx="1819">
                  <c:v>47.5</c:v>
                </c:pt>
                <c:pt idx="1820">
                  <c:v>47.9</c:v>
                </c:pt>
                <c:pt idx="1821">
                  <c:v>48.2</c:v>
                </c:pt>
                <c:pt idx="1822">
                  <c:v>48.8</c:v>
                </c:pt>
                <c:pt idx="1823">
                  <c:v>49.1</c:v>
                </c:pt>
                <c:pt idx="1824">
                  <c:v>49.2</c:v>
                </c:pt>
                <c:pt idx="1825">
                  <c:v>49.6</c:v>
                </c:pt>
                <c:pt idx="1826">
                  <c:v>50</c:v>
                </c:pt>
                <c:pt idx="1827">
                  <c:v>50.4</c:v>
                </c:pt>
                <c:pt idx="1828">
                  <c:v>50.8</c:v>
                </c:pt>
                <c:pt idx="1829">
                  <c:v>51.3</c:v>
                </c:pt>
                <c:pt idx="1830">
                  <c:v>51.7</c:v>
                </c:pt>
                <c:pt idx="1831">
                  <c:v>51.8</c:v>
                </c:pt>
                <c:pt idx="1832">
                  <c:v>52.1</c:v>
                </c:pt>
                <c:pt idx="1833">
                  <c:v>52.6</c:v>
                </c:pt>
                <c:pt idx="1834">
                  <c:v>53.1</c:v>
                </c:pt>
                <c:pt idx="1835">
                  <c:v>53.6</c:v>
                </c:pt>
                <c:pt idx="1836">
                  <c:v>54</c:v>
                </c:pt>
                <c:pt idx="1837">
                  <c:v>54.5</c:v>
                </c:pt>
                <c:pt idx="1838">
                  <c:v>54.7</c:v>
                </c:pt>
                <c:pt idx="1839">
                  <c:v>55.2</c:v>
                </c:pt>
                <c:pt idx="1840">
                  <c:v>55.5</c:v>
                </c:pt>
                <c:pt idx="1841">
                  <c:v>56</c:v>
                </c:pt>
                <c:pt idx="1842">
                  <c:v>56.4</c:v>
                </c:pt>
                <c:pt idx="1843">
                  <c:v>56.9</c:v>
                </c:pt>
                <c:pt idx="1844">
                  <c:v>57</c:v>
                </c:pt>
                <c:pt idx="1845">
                  <c:v>57.4</c:v>
                </c:pt>
                <c:pt idx="1846">
                  <c:v>57.8</c:v>
                </c:pt>
                <c:pt idx="1847">
                  <c:v>58</c:v>
                </c:pt>
                <c:pt idx="1848">
                  <c:v>58.2</c:v>
                </c:pt>
                <c:pt idx="1849">
                  <c:v>58.4</c:v>
                </c:pt>
                <c:pt idx="1850">
                  <c:v>58.4</c:v>
                </c:pt>
                <c:pt idx="1851">
                  <c:v>58.1</c:v>
                </c:pt>
                <c:pt idx="1852">
                  <c:v>58.1</c:v>
                </c:pt>
                <c:pt idx="1853">
                  <c:v>58</c:v>
                </c:pt>
                <c:pt idx="1854">
                  <c:v>58</c:v>
                </c:pt>
                <c:pt idx="1855">
                  <c:v>57.9</c:v>
                </c:pt>
                <c:pt idx="1856">
                  <c:v>57.8</c:v>
                </c:pt>
                <c:pt idx="1857">
                  <c:v>57.7</c:v>
                </c:pt>
                <c:pt idx="1858">
                  <c:v>57.4</c:v>
                </c:pt>
                <c:pt idx="1859">
                  <c:v>57.2</c:v>
                </c:pt>
                <c:pt idx="1860">
                  <c:v>57.2</c:v>
                </c:pt>
                <c:pt idx="1861">
                  <c:v>57.6</c:v>
                </c:pt>
                <c:pt idx="1862">
                  <c:v>58.1</c:v>
                </c:pt>
                <c:pt idx="1863">
                  <c:v>58.6</c:v>
                </c:pt>
                <c:pt idx="1864">
                  <c:v>59.1</c:v>
                </c:pt>
                <c:pt idx="1865">
                  <c:v>59.4</c:v>
                </c:pt>
                <c:pt idx="1866">
                  <c:v>59.9</c:v>
                </c:pt>
                <c:pt idx="1867">
                  <c:v>60.5</c:v>
                </c:pt>
                <c:pt idx="1868">
                  <c:v>60.9</c:v>
                </c:pt>
                <c:pt idx="1869">
                  <c:v>61.5</c:v>
                </c:pt>
                <c:pt idx="1870">
                  <c:v>61.7</c:v>
                </c:pt>
                <c:pt idx="1871">
                  <c:v>62.2</c:v>
                </c:pt>
                <c:pt idx="1872">
                  <c:v>62.7</c:v>
                </c:pt>
                <c:pt idx="1873">
                  <c:v>63</c:v>
                </c:pt>
                <c:pt idx="1874">
                  <c:v>63.5</c:v>
                </c:pt>
                <c:pt idx="1875">
                  <c:v>64</c:v>
                </c:pt>
                <c:pt idx="1876">
                  <c:v>64.2</c:v>
                </c:pt>
                <c:pt idx="1877">
                  <c:v>64.7</c:v>
                </c:pt>
                <c:pt idx="1878">
                  <c:v>65.099999999999994</c:v>
                </c:pt>
                <c:pt idx="1879">
                  <c:v>65.3</c:v>
                </c:pt>
                <c:pt idx="1880">
                  <c:v>65.7</c:v>
                </c:pt>
                <c:pt idx="1881">
                  <c:v>66.099999999999994</c:v>
                </c:pt>
                <c:pt idx="1882">
                  <c:v>66.5</c:v>
                </c:pt>
                <c:pt idx="1883">
                  <c:v>67</c:v>
                </c:pt>
                <c:pt idx="1884">
                  <c:v>67.400000000000006</c:v>
                </c:pt>
                <c:pt idx="1885">
                  <c:v>67.7</c:v>
                </c:pt>
                <c:pt idx="1886">
                  <c:v>68.2</c:v>
                </c:pt>
                <c:pt idx="1887">
                  <c:v>68.2</c:v>
                </c:pt>
                <c:pt idx="1888">
                  <c:v>68.8</c:v>
                </c:pt>
                <c:pt idx="1889">
                  <c:v>69</c:v>
                </c:pt>
                <c:pt idx="1890">
                  <c:v>69.3</c:v>
                </c:pt>
                <c:pt idx="1891">
                  <c:v>69.599999999999994</c:v>
                </c:pt>
                <c:pt idx="1892">
                  <c:v>69.8</c:v>
                </c:pt>
                <c:pt idx="1893">
                  <c:v>70.099999999999994</c:v>
                </c:pt>
                <c:pt idx="1894">
                  <c:v>70.400000000000006</c:v>
                </c:pt>
                <c:pt idx="1895">
                  <c:v>70.599999999999994</c:v>
                </c:pt>
                <c:pt idx="1896">
                  <c:v>70.900000000000006</c:v>
                </c:pt>
                <c:pt idx="1897">
                  <c:v>71.2</c:v>
                </c:pt>
                <c:pt idx="1898">
                  <c:v>71.599999999999994</c:v>
                </c:pt>
                <c:pt idx="1899">
                  <c:v>71.900000000000006</c:v>
                </c:pt>
                <c:pt idx="1900">
                  <c:v>72.3</c:v>
                </c:pt>
                <c:pt idx="1901">
                  <c:v>72.3</c:v>
                </c:pt>
                <c:pt idx="1902">
                  <c:v>72.599999999999994</c:v>
                </c:pt>
                <c:pt idx="1903">
                  <c:v>72.900000000000006</c:v>
                </c:pt>
                <c:pt idx="1904">
                  <c:v>72.900000000000006</c:v>
                </c:pt>
                <c:pt idx="1905">
                  <c:v>73.3</c:v>
                </c:pt>
                <c:pt idx="1906">
                  <c:v>73.7</c:v>
                </c:pt>
                <c:pt idx="1907">
                  <c:v>73.7</c:v>
                </c:pt>
                <c:pt idx="1908">
                  <c:v>74.099999999999994</c:v>
                </c:pt>
                <c:pt idx="1909">
                  <c:v>74.099999999999994</c:v>
                </c:pt>
                <c:pt idx="1910">
                  <c:v>74.5</c:v>
                </c:pt>
                <c:pt idx="1911">
                  <c:v>74.400000000000006</c:v>
                </c:pt>
                <c:pt idx="1912">
                  <c:v>74.8</c:v>
                </c:pt>
                <c:pt idx="1913">
                  <c:v>74.8</c:v>
                </c:pt>
                <c:pt idx="1914">
                  <c:v>75.3</c:v>
                </c:pt>
                <c:pt idx="1915">
                  <c:v>75.3</c:v>
                </c:pt>
                <c:pt idx="1916">
                  <c:v>75.8</c:v>
                </c:pt>
                <c:pt idx="1917">
                  <c:v>75.8</c:v>
                </c:pt>
                <c:pt idx="1918">
                  <c:v>76.3</c:v>
                </c:pt>
                <c:pt idx="1919">
                  <c:v>76.3</c:v>
                </c:pt>
                <c:pt idx="1920">
                  <c:v>76.2</c:v>
                </c:pt>
                <c:pt idx="1921">
                  <c:v>76.8</c:v>
                </c:pt>
                <c:pt idx="1922">
                  <c:v>76.8</c:v>
                </c:pt>
                <c:pt idx="1923">
                  <c:v>76.8</c:v>
                </c:pt>
                <c:pt idx="1924">
                  <c:v>77.3</c:v>
                </c:pt>
                <c:pt idx="1925">
                  <c:v>77.3</c:v>
                </c:pt>
                <c:pt idx="1926">
                  <c:v>77.2</c:v>
                </c:pt>
                <c:pt idx="1927">
                  <c:v>77.8</c:v>
                </c:pt>
                <c:pt idx="1928">
                  <c:v>77.8</c:v>
                </c:pt>
                <c:pt idx="1929">
                  <c:v>77.8</c:v>
                </c:pt>
                <c:pt idx="1930">
                  <c:v>77.8</c:v>
                </c:pt>
                <c:pt idx="1931">
                  <c:v>78.5</c:v>
                </c:pt>
                <c:pt idx="1932">
                  <c:v>78.5</c:v>
                </c:pt>
                <c:pt idx="1933">
                  <c:v>78.5</c:v>
                </c:pt>
                <c:pt idx="1934">
                  <c:v>78.5</c:v>
                </c:pt>
                <c:pt idx="1935">
                  <c:v>79</c:v>
                </c:pt>
                <c:pt idx="1936">
                  <c:v>79</c:v>
                </c:pt>
                <c:pt idx="1937">
                  <c:v>79</c:v>
                </c:pt>
                <c:pt idx="1938">
                  <c:v>79.8</c:v>
                </c:pt>
                <c:pt idx="1939">
                  <c:v>79.8</c:v>
                </c:pt>
                <c:pt idx="1940">
                  <c:v>79.8</c:v>
                </c:pt>
                <c:pt idx="1941">
                  <c:v>79.8</c:v>
                </c:pt>
                <c:pt idx="1942">
                  <c:v>79.8</c:v>
                </c:pt>
                <c:pt idx="1943">
                  <c:v>79.8</c:v>
                </c:pt>
                <c:pt idx="1944">
                  <c:v>80.599999999999994</c:v>
                </c:pt>
                <c:pt idx="1945">
                  <c:v>80.5</c:v>
                </c:pt>
                <c:pt idx="1946">
                  <c:v>80.5</c:v>
                </c:pt>
                <c:pt idx="1947">
                  <c:v>80.5</c:v>
                </c:pt>
                <c:pt idx="1948">
                  <c:v>80.5</c:v>
                </c:pt>
                <c:pt idx="1949">
                  <c:v>80.5</c:v>
                </c:pt>
                <c:pt idx="1950">
                  <c:v>81.3</c:v>
                </c:pt>
                <c:pt idx="1951">
                  <c:v>81.3</c:v>
                </c:pt>
                <c:pt idx="1952">
                  <c:v>81.3</c:v>
                </c:pt>
                <c:pt idx="1953">
                  <c:v>81.3</c:v>
                </c:pt>
                <c:pt idx="1954">
                  <c:v>81.3</c:v>
                </c:pt>
                <c:pt idx="1955">
                  <c:v>81.2</c:v>
                </c:pt>
                <c:pt idx="1956">
                  <c:v>81.2</c:v>
                </c:pt>
                <c:pt idx="1957">
                  <c:v>82.1</c:v>
                </c:pt>
                <c:pt idx="1958">
                  <c:v>82.1</c:v>
                </c:pt>
                <c:pt idx="1959">
                  <c:v>82.1</c:v>
                </c:pt>
                <c:pt idx="1960">
                  <c:v>82.1</c:v>
                </c:pt>
                <c:pt idx="1961">
                  <c:v>82.1</c:v>
                </c:pt>
                <c:pt idx="1962">
                  <c:v>82.1</c:v>
                </c:pt>
                <c:pt idx="1963">
                  <c:v>82.1</c:v>
                </c:pt>
                <c:pt idx="1964">
                  <c:v>82.1</c:v>
                </c:pt>
                <c:pt idx="1965">
                  <c:v>82</c:v>
                </c:pt>
                <c:pt idx="1966">
                  <c:v>82</c:v>
                </c:pt>
                <c:pt idx="1967">
                  <c:v>83</c:v>
                </c:pt>
                <c:pt idx="1968">
                  <c:v>83</c:v>
                </c:pt>
                <c:pt idx="1969">
                  <c:v>83</c:v>
                </c:pt>
                <c:pt idx="1970">
                  <c:v>83</c:v>
                </c:pt>
                <c:pt idx="1971">
                  <c:v>83</c:v>
                </c:pt>
                <c:pt idx="1972">
                  <c:v>83</c:v>
                </c:pt>
                <c:pt idx="1973">
                  <c:v>83</c:v>
                </c:pt>
                <c:pt idx="1974">
                  <c:v>83</c:v>
                </c:pt>
                <c:pt idx="1975">
                  <c:v>83</c:v>
                </c:pt>
                <c:pt idx="1976">
                  <c:v>83</c:v>
                </c:pt>
                <c:pt idx="1977">
                  <c:v>83</c:v>
                </c:pt>
                <c:pt idx="1978">
                  <c:v>84.1</c:v>
                </c:pt>
                <c:pt idx="1979">
                  <c:v>84.1</c:v>
                </c:pt>
                <c:pt idx="1980">
                  <c:v>84.1</c:v>
                </c:pt>
                <c:pt idx="1981">
                  <c:v>84.1</c:v>
                </c:pt>
                <c:pt idx="1982">
                  <c:v>84.1</c:v>
                </c:pt>
                <c:pt idx="1983">
                  <c:v>84.1</c:v>
                </c:pt>
                <c:pt idx="1984">
                  <c:v>84.1</c:v>
                </c:pt>
                <c:pt idx="1985">
                  <c:v>84.1</c:v>
                </c:pt>
                <c:pt idx="1986">
                  <c:v>84.1</c:v>
                </c:pt>
                <c:pt idx="1987">
                  <c:v>84.1</c:v>
                </c:pt>
                <c:pt idx="1988">
                  <c:v>84.1</c:v>
                </c:pt>
                <c:pt idx="1989">
                  <c:v>84.1</c:v>
                </c:pt>
                <c:pt idx="1990">
                  <c:v>84</c:v>
                </c:pt>
                <c:pt idx="1991">
                  <c:v>84</c:v>
                </c:pt>
                <c:pt idx="1992">
                  <c:v>84</c:v>
                </c:pt>
                <c:pt idx="1993">
                  <c:v>84</c:v>
                </c:pt>
                <c:pt idx="1994">
                  <c:v>84</c:v>
                </c:pt>
                <c:pt idx="1995">
                  <c:v>84</c:v>
                </c:pt>
                <c:pt idx="1996">
                  <c:v>84</c:v>
                </c:pt>
                <c:pt idx="1997">
                  <c:v>84</c:v>
                </c:pt>
                <c:pt idx="1998">
                  <c:v>84</c:v>
                </c:pt>
                <c:pt idx="1999">
                  <c:v>85.2</c:v>
                </c:pt>
                <c:pt idx="2000">
                  <c:v>85.2</c:v>
                </c:pt>
                <c:pt idx="2001">
                  <c:v>85.2</c:v>
                </c:pt>
                <c:pt idx="2002">
                  <c:v>85.2</c:v>
                </c:pt>
                <c:pt idx="2003">
                  <c:v>85.2</c:v>
                </c:pt>
                <c:pt idx="2004">
                  <c:v>85.2</c:v>
                </c:pt>
                <c:pt idx="2005">
                  <c:v>85.2</c:v>
                </c:pt>
                <c:pt idx="2006">
                  <c:v>85.1</c:v>
                </c:pt>
                <c:pt idx="2007">
                  <c:v>85.1</c:v>
                </c:pt>
                <c:pt idx="2008">
                  <c:v>85.1</c:v>
                </c:pt>
                <c:pt idx="2009">
                  <c:v>85.1</c:v>
                </c:pt>
                <c:pt idx="2010">
                  <c:v>86.5</c:v>
                </c:pt>
                <c:pt idx="2011">
                  <c:v>86.5</c:v>
                </c:pt>
                <c:pt idx="2012">
                  <c:v>86.5</c:v>
                </c:pt>
                <c:pt idx="2013">
                  <c:v>86.4</c:v>
                </c:pt>
                <c:pt idx="2014">
                  <c:v>86.4</c:v>
                </c:pt>
                <c:pt idx="2015">
                  <c:v>86.4</c:v>
                </c:pt>
                <c:pt idx="2016">
                  <c:v>86.4</c:v>
                </c:pt>
                <c:pt idx="2017">
                  <c:v>86.4</c:v>
                </c:pt>
                <c:pt idx="2018">
                  <c:v>86.4</c:v>
                </c:pt>
                <c:pt idx="2019">
                  <c:v>86.4</c:v>
                </c:pt>
                <c:pt idx="2020">
                  <c:v>86.4</c:v>
                </c:pt>
                <c:pt idx="2021">
                  <c:v>86.4</c:v>
                </c:pt>
                <c:pt idx="2022">
                  <c:v>86.4</c:v>
                </c:pt>
                <c:pt idx="2023">
                  <c:v>86.4</c:v>
                </c:pt>
                <c:pt idx="2024">
                  <c:v>86.4</c:v>
                </c:pt>
                <c:pt idx="2025">
                  <c:v>86.4</c:v>
                </c:pt>
                <c:pt idx="2026">
                  <c:v>86.4</c:v>
                </c:pt>
                <c:pt idx="2027">
                  <c:v>87.9</c:v>
                </c:pt>
                <c:pt idx="2028">
                  <c:v>87.9</c:v>
                </c:pt>
                <c:pt idx="2029">
                  <c:v>87.9</c:v>
                </c:pt>
                <c:pt idx="2030">
                  <c:v>87.9</c:v>
                </c:pt>
                <c:pt idx="2031">
                  <c:v>87.9</c:v>
                </c:pt>
                <c:pt idx="2032">
                  <c:v>87.9</c:v>
                </c:pt>
                <c:pt idx="2033">
                  <c:v>87.9</c:v>
                </c:pt>
                <c:pt idx="2034">
                  <c:v>87.8</c:v>
                </c:pt>
                <c:pt idx="2035">
                  <c:v>87.8</c:v>
                </c:pt>
                <c:pt idx="2036">
                  <c:v>87.8</c:v>
                </c:pt>
                <c:pt idx="2037">
                  <c:v>87.8</c:v>
                </c:pt>
                <c:pt idx="2038">
                  <c:v>87.8</c:v>
                </c:pt>
                <c:pt idx="2039">
                  <c:v>87.8</c:v>
                </c:pt>
                <c:pt idx="2040">
                  <c:v>87.8</c:v>
                </c:pt>
                <c:pt idx="2041">
                  <c:v>87.8</c:v>
                </c:pt>
                <c:pt idx="2042">
                  <c:v>87.8</c:v>
                </c:pt>
                <c:pt idx="2043">
                  <c:v>87.8</c:v>
                </c:pt>
                <c:pt idx="2044">
                  <c:v>87.8</c:v>
                </c:pt>
                <c:pt idx="2045">
                  <c:v>87.8</c:v>
                </c:pt>
                <c:pt idx="2046">
                  <c:v>87.8</c:v>
                </c:pt>
                <c:pt idx="2047">
                  <c:v>87.8</c:v>
                </c:pt>
                <c:pt idx="2048">
                  <c:v>87.8</c:v>
                </c:pt>
                <c:pt idx="2049">
                  <c:v>87.8</c:v>
                </c:pt>
                <c:pt idx="2050">
                  <c:v>87.8</c:v>
                </c:pt>
                <c:pt idx="2051">
                  <c:v>87.8</c:v>
                </c:pt>
                <c:pt idx="2052">
                  <c:v>87.8</c:v>
                </c:pt>
                <c:pt idx="2053">
                  <c:v>87.8</c:v>
                </c:pt>
                <c:pt idx="2054">
                  <c:v>87.8</c:v>
                </c:pt>
                <c:pt idx="2055">
                  <c:v>87.8</c:v>
                </c:pt>
                <c:pt idx="2056">
                  <c:v>87.8</c:v>
                </c:pt>
                <c:pt idx="2057">
                  <c:v>87.8</c:v>
                </c:pt>
                <c:pt idx="2058">
                  <c:v>87.8</c:v>
                </c:pt>
                <c:pt idx="2059">
                  <c:v>87.8</c:v>
                </c:pt>
                <c:pt idx="2060">
                  <c:v>87.8</c:v>
                </c:pt>
                <c:pt idx="2061">
                  <c:v>87.7</c:v>
                </c:pt>
                <c:pt idx="2062">
                  <c:v>87.7</c:v>
                </c:pt>
                <c:pt idx="2063">
                  <c:v>87.7</c:v>
                </c:pt>
                <c:pt idx="2064">
                  <c:v>87.7</c:v>
                </c:pt>
                <c:pt idx="2065">
                  <c:v>87.7</c:v>
                </c:pt>
                <c:pt idx="2066">
                  <c:v>87.7</c:v>
                </c:pt>
                <c:pt idx="2067">
                  <c:v>87.7</c:v>
                </c:pt>
                <c:pt idx="2068">
                  <c:v>87.7</c:v>
                </c:pt>
                <c:pt idx="2069">
                  <c:v>87.7</c:v>
                </c:pt>
                <c:pt idx="2070">
                  <c:v>86.1</c:v>
                </c:pt>
                <c:pt idx="2071">
                  <c:v>87.7</c:v>
                </c:pt>
                <c:pt idx="2072">
                  <c:v>86.1</c:v>
                </c:pt>
                <c:pt idx="2073">
                  <c:v>86.1</c:v>
                </c:pt>
                <c:pt idx="2074">
                  <c:v>86.1</c:v>
                </c:pt>
                <c:pt idx="2075">
                  <c:v>86.1</c:v>
                </c:pt>
                <c:pt idx="2076">
                  <c:v>86.1</c:v>
                </c:pt>
                <c:pt idx="2077">
                  <c:v>86.1</c:v>
                </c:pt>
                <c:pt idx="2078">
                  <c:v>86.1</c:v>
                </c:pt>
                <c:pt idx="2079">
                  <c:v>86.1</c:v>
                </c:pt>
                <c:pt idx="2080">
                  <c:v>86.1</c:v>
                </c:pt>
                <c:pt idx="2081">
                  <c:v>86</c:v>
                </c:pt>
                <c:pt idx="2082">
                  <c:v>86</c:v>
                </c:pt>
                <c:pt idx="2083">
                  <c:v>86</c:v>
                </c:pt>
                <c:pt idx="2084">
                  <c:v>86</c:v>
                </c:pt>
                <c:pt idx="2085">
                  <c:v>86</c:v>
                </c:pt>
                <c:pt idx="2086">
                  <c:v>86</c:v>
                </c:pt>
                <c:pt idx="2087">
                  <c:v>86</c:v>
                </c:pt>
                <c:pt idx="2088">
                  <c:v>86</c:v>
                </c:pt>
                <c:pt idx="2089">
                  <c:v>86</c:v>
                </c:pt>
                <c:pt idx="2090">
                  <c:v>86</c:v>
                </c:pt>
                <c:pt idx="2091">
                  <c:v>86</c:v>
                </c:pt>
                <c:pt idx="2092">
                  <c:v>86</c:v>
                </c:pt>
                <c:pt idx="2093">
                  <c:v>86</c:v>
                </c:pt>
                <c:pt idx="2094">
                  <c:v>86</c:v>
                </c:pt>
                <c:pt idx="2095">
                  <c:v>86</c:v>
                </c:pt>
                <c:pt idx="2096">
                  <c:v>86</c:v>
                </c:pt>
                <c:pt idx="2097">
                  <c:v>86</c:v>
                </c:pt>
                <c:pt idx="2098">
                  <c:v>86</c:v>
                </c:pt>
                <c:pt idx="2099">
                  <c:v>86</c:v>
                </c:pt>
                <c:pt idx="2100">
                  <c:v>86</c:v>
                </c:pt>
                <c:pt idx="2101">
                  <c:v>84.6</c:v>
                </c:pt>
                <c:pt idx="2102">
                  <c:v>84.6</c:v>
                </c:pt>
                <c:pt idx="2103">
                  <c:v>84.5</c:v>
                </c:pt>
                <c:pt idx="2104">
                  <c:v>84.5</c:v>
                </c:pt>
                <c:pt idx="2105">
                  <c:v>84.5</c:v>
                </c:pt>
                <c:pt idx="2106">
                  <c:v>84.5</c:v>
                </c:pt>
                <c:pt idx="2107">
                  <c:v>84.5</c:v>
                </c:pt>
                <c:pt idx="2108">
                  <c:v>84.5</c:v>
                </c:pt>
                <c:pt idx="2109">
                  <c:v>84.5</c:v>
                </c:pt>
                <c:pt idx="2110">
                  <c:v>84.5</c:v>
                </c:pt>
                <c:pt idx="2111">
                  <c:v>84.5</c:v>
                </c:pt>
                <c:pt idx="2112">
                  <c:v>84.5</c:v>
                </c:pt>
                <c:pt idx="2113">
                  <c:v>84.5</c:v>
                </c:pt>
                <c:pt idx="2114">
                  <c:v>84.5</c:v>
                </c:pt>
                <c:pt idx="2115">
                  <c:v>84.5</c:v>
                </c:pt>
                <c:pt idx="2116">
                  <c:v>84.5</c:v>
                </c:pt>
                <c:pt idx="2117">
                  <c:v>84.5</c:v>
                </c:pt>
                <c:pt idx="2118">
                  <c:v>84.5</c:v>
                </c:pt>
                <c:pt idx="2119">
                  <c:v>84.5</c:v>
                </c:pt>
                <c:pt idx="2120">
                  <c:v>83.2</c:v>
                </c:pt>
                <c:pt idx="2121">
                  <c:v>83.2</c:v>
                </c:pt>
                <c:pt idx="2122">
                  <c:v>83.2</c:v>
                </c:pt>
                <c:pt idx="2123">
                  <c:v>83.2</c:v>
                </c:pt>
                <c:pt idx="2124">
                  <c:v>83.2</c:v>
                </c:pt>
                <c:pt idx="2125">
                  <c:v>83.2</c:v>
                </c:pt>
                <c:pt idx="2126">
                  <c:v>83.2</c:v>
                </c:pt>
                <c:pt idx="2127">
                  <c:v>83.2</c:v>
                </c:pt>
                <c:pt idx="2128">
                  <c:v>83.2</c:v>
                </c:pt>
                <c:pt idx="2129">
                  <c:v>83.2</c:v>
                </c:pt>
                <c:pt idx="2130">
                  <c:v>83.2</c:v>
                </c:pt>
                <c:pt idx="2131">
                  <c:v>83.1</c:v>
                </c:pt>
                <c:pt idx="2132">
                  <c:v>83.1</c:v>
                </c:pt>
                <c:pt idx="2133">
                  <c:v>83.1</c:v>
                </c:pt>
                <c:pt idx="2134">
                  <c:v>83.1</c:v>
                </c:pt>
                <c:pt idx="2135">
                  <c:v>83.1</c:v>
                </c:pt>
                <c:pt idx="2136">
                  <c:v>81.900000000000006</c:v>
                </c:pt>
                <c:pt idx="2137">
                  <c:v>81.900000000000006</c:v>
                </c:pt>
                <c:pt idx="2138">
                  <c:v>81.900000000000006</c:v>
                </c:pt>
                <c:pt idx="2139">
                  <c:v>81.900000000000006</c:v>
                </c:pt>
                <c:pt idx="2140">
                  <c:v>81.900000000000006</c:v>
                </c:pt>
                <c:pt idx="2141">
                  <c:v>81.900000000000006</c:v>
                </c:pt>
                <c:pt idx="2142">
                  <c:v>81.900000000000006</c:v>
                </c:pt>
                <c:pt idx="2143">
                  <c:v>80.8</c:v>
                </c:pt>
                <c:pt idx="2144">
                  <c:v>80.8</c:v>
                </c:pt>
                <c:pt idx="2145">
                  <c:v>80.8</c:v>
                </c:pt>
                <c:pt idx="2146">
                  <c:v>80.8</c:v>
                </c:pt>
                <c:pt idx="2147">
                  <c:v>80.8</c:v>
                </c:pt>
                <c:pt idx="2148">
                  <c:v>79.8</c:v>
                </c:pt>
                <c:pt idx="2149">
                  <c:v>79.8</c:v>
                </c:pt>
                <c:pt idx="2150">
                  <c:v>79.8</c:v>
                </c:pt>
                <c:pt idx="2151">
                  <c:v>79.8</c:v>
                </c:pt>
                <c:pt idx="2152">
                  <c:v>78.900000000000006</c:v>
                </c:pt>
                <c:pt idx="2153">
                  <c:v>78.900000000000006</c:v>
                </c:pt>
                <c:pt idx="2154">
                  <c:v>78.900000000000006</c:v>
                </c:pt>
                <c:pt idx="2155">
                  <c:v>77.900000000000006</c:v>
                </c:pt>
                <c:pt idx="2156">
                  <c:v>77.900000000000006</c:v>
                </c:pt>
                <c:pt idx="2157">
                  <c:v>77.900000000000006</c:v>
                </c:pt>
                <c:pt idx="2158">
                  <c:v>77.900000000000006</c:v>
                </c:pt>
                <c:pt idx="2159">
                  <c:v>77.099999999999994</c:v>
                </c:pt>
                <c:pt idx="2160">
                  <c:v>77.099999999999994</c:v>
                </c:pt>
                <c:pt idx="2161">
                  <c:v>77.099999999999994</c:v>
                </c:pt>
                <c:pt idx="2162">
                  <c:v>76.400000000000006</c:v>
                </c:pt>
                <c:pt idx="2163">
                  <c:v>76.400000000000006</c:v>
                </c:pt>
                <c:pt idx="2164">
                  <c:v>75.7</c:v>
                </c:pt>
                <c:pt idx="2165">
                  <c:v>75.599999999999994</c:v>
                </c:pt>
                <c:pt idx="2166">
                  <c:v>75</c:v>
                </c:pt>
                <c:pt idx="2167">
                  <c:v>75</c:v>
                </c:pt>
                <c:pt idx="2168">
                  <c:v>74.3</c:v>
                </c:pt>
                <c:pt idx="2169">
                  <c:v>74.3</c:v>
                </c:pt>
                <c:pt idx="2170">
                  <c:v>73.7</c:v>
                </c:pt>
                <c:pt idx="2171">
                  <c:v>73.7</c:v>
                </c:pt>
                <c:pt idx="2172">
                  <c:v>73.099999999999994</c:v>
                </c:pt>
                <c:pt idx="2173">
                  <c:v>73.099999999999994</c:v>
                </c:pt>
                <c:pt idx="2174">
                  <c:v>72.599999999999994</c:v>
                </c:pt>
                <c:pt idx="2175">
                  <c:v>72.5</c:v>
                </c:pt>
                <c:pt idx="2176">
                  <c:v>72</c:v>
                </c:pt>
                <c:pt idx="2177">
                  <c:v>71.5</c:v>
                </c:pt>
                <c:pt idx="2178">
                  <c:v>71.5</c:v>
                </c:pt>
                <c:pt idx="2179">
                  <c:v>71</c:v>
                </c:pt>
                <c:pt idx="2180">
                  <c:v>70.5</c:v>
                </c:pt>
                <c:pt idx="2181">
                  <c:v>70.5</c:v>
                </c:pt>
                <c:pt idx="2182">
                  <c:v>70.099999999999994</c:v>
                </c:pt>
                <c:pt idx="2183">
                  <c:v>69.599999999999994</c:v>
                </c:pt>
                <c:pt idx="2184">
                  <c:v>69.099999999999994</c:v>
                </c:pt>
                <c:pt idx="2185">
                  <c:v>69.099999999999994</c:v>
                </c:pt>
                <c:pt idx="2186">
                  <c:v>68.7</c:v>
                </c:pt>
                <c:pt idx="2187">
                  <c:v>68.3</c:v>
                </c:pt>
                <c:pt idx="2188">
                  <c:v>67.900000000000006</c:v>
                </c:pt>
                <c:pt idx="2189">
                  <c:v>67.900000000000006</c:v>
                </c:pt>
                <c:pt idx="2190">
                  <c:v>67.599999999999994</c:v>
                </c:pt>
                <c:pt idx="2191">
                  <c:v>67.2</c:v>
                </c:pt>
                <c:pt idx="2192">
                  <c:v>66.900000000000006</c:v>
                </c:pt>
                <c:pt idx="2193">
                  <c:v>66.900000000000006</c:v>
                </c:pt>
                <c:pt idx="2194">
                  <c:v>66.5</c:v>
                </c:pt>
                <c:pt idx="2195">
                  <c:v>66.099999999999994</c:v>
                </c:pt>
                <c:pt idx="2196">
                  <c:v>65.8</c:v>
                </c:pt>
                <c:pt idx="2197">
                  <c:v>65.400000000000006</c:v>
                </c:pt>
                <c:pt idx="2198">
                  <c:v>65.099999999999994</c:v>
                </c:pt>
                <c:pt idx="2199">
                  <c:v>65.099999999999994</c:v>
                </c:pt>
                <c:pt idx="2200">
                  <c:v>64.8</c:v>
                </c:pt>
                <c:pt idx="2201">
                  <c:v>64.5</c:v>
                </c:pt>
                <c:pt idx="2202">
                  <c:v>64.2</c:v>
                </c:pt>
                <c:pt idx="2203">
                  <c:v>63.9</c:v>
                </c:pt>
                <c:pt idx="2204">
                  <c:v>63.7</c:v>
                </c:pt>
                <c:pt idx="2205">
                  <c:v>63.3</c:v>
                </c:pt>
                <c:pt idx="2206">
                  <c:v>63</c:v>
                </c:pt>
                <c:pt idx="2207">
                  <c:v>62.5</c:v>
                </c:pt>
                <c:pt idx="2208">
                  <c:v>62.2</c:v>
                </c:pt>
                <c:pt idx="2209">
                  <c:v>62</c:v>
                </c:pt>
                <c:pt idx="2210">
                  <c:v>61.7</c:v>
                </c:pt>
                <c:pt idx="2211">
                  <c:v>61.5</c:v>
                </c:pt>
                <c:pt idx="2212">
                  <c:v>61.3</c:v>
                </c:pt>
                <c:pt idx="2213">
                  <c:v>61</c:v>
                </c:pt>
                <c:pt idx="2214">
                  <c:v>60.8</c:v>
                </c:pt>
                <c:pt idx="2215">
                  <c:v>60.6</c:v>
                </c:pt>
                <c:pt idx="2216">
                  <c:v>60.4</c:v>
                </c:pt>
                <c:pt idx="2217">
                  <c:v>60.1</c:v>
                </c:pt>
                <c:pt idx="2218">
                  <c:v>59.9</c:v>
                </c:pt>
                <c:pt idx="2219">
                  <c:v>59.7</c:v>
                </c:pt>
                <c:pt idx="2220">
                  <c:v>59.5</c:v>
                </c:pt>
                <c:pt idx="2221">
                  <c:v>59.5</c:v>
                </c:pt>
                <c:pt idx="2222">
                  <c:v>59.3</c:v>
                </c:pt>
                <c:pt idx="2223">
                  <c:v>59.1</c:v>
                </c:pt>
                <c:pt idx="2224">
                  <c:v>58.8</c:v>
                </c:pt>
                <c:pt idx="2225">
                  <c:v>58.6</c:v>
                </c:pt>
                <c:pt idx="2226">
                  <c:v>58.4</c:v>
                </c:pt>
                <c:pt idx="2227">
                  <c:v>58.2</c:v>
                </c:pt>
                <c:pt idx="2228">
                  <c:v>58</c:v>
                </c:pt>
                <c:pt idx="2229">
                  <c:v>57.8</c:v>
                </c:pt>
                <c:pt idx="2230">
                  <c:v>57.6</c:v>
                </c:pt>
                <c:pt idx="2231">
                  <c:v>57.4</c:v>
                </c:pt>
                <c:pt idx="2232">
                  <c:v>57.2</c:v>
                </c:pt>
                <c:pt idx="2233">
                  <c:v>57</c:v>
                </c:pt>
                <c:pt idx="2234">
                  <c:v>56.9</c:v>
                </c:pt>
                <c:pt idx="2235">
                  <c:v>56.7</c:v>
                </c:pt>
                <c:pt idx="2236">
                  <c:v>56.5</c:v>
                </c:pt>
                <c:pt idx="2237">
                  <c:v>56.3</c:v>
                </c:pt>
                <c:pt idx="2238">
                  <c:v>56.2</c:v>
                </c:pt>
                <c:pt idx="2239">
                  <c:v>56</c:v>
                </c:pt>
                <c:pt idx="2240">
                  <c:v>55.8</c:v>
                </c:pt>
                <c:pt idx="2241">
                  <c:v>55.6</c:v>
                </c:pt>
                <c:pt idx="2242">
                  <c:v>55.6</c:v>
                </c:pt>
                <c:pt idx="2243">
                  <c:v>55.5</c:v>
                </c:pt>
                <c:pt idx="2244">
                  <c:v>55.3</c:v>
                </c:pt>
                <c:pt idx="2245">
                  <c:v>55.1</c:v>
                </c:pt>
                <c:pt idx="2246">
                  <c:v>55</c:v>
                </c:pt>
                <c:pt idx="2247">
                  <c:v>54.8</c:v>
                </c:pt>
                <c:pt idx="2248">
                  <c:v>54.7</c:v>
                </c:pt>
                <c:pt idx="2249">
                  <c:v>54.5</c:v>
                </c:pt>
                <c:pt idx="2250">
                  <c:v>54.2</c:v>
                </c:pt>
                <c:pt idx="2251">
                  <c:v>54.1</c:v>
                </c:pt>
                <c:pt idx="2252">
                  <c:v>53.9</c:v>
                </c:pt>
                <c:pt idx="2253">
                  <c:v>53.7</c:v>
                </c:pt>
                <c:pt idx="2254">
                  <c:v>53.6</c:v>
                </c:pt>
                <c:pt idx="2255">
                  <c:v>53.4</c:v>
                </c:pt>
                <c:pt idx="2256">
                  <c:v>53.3</c:v>
                </c:pt>
                <c:pt idx="2257">
                  <c:v>53.1</c:v>
                </c:pt>
                <c:pt idx="2258">
                  <c:v>53</c:v>
                </c:pt>
                <c:pt idx="2259">
                  <c:v>52.8</c:v>
                </c:pt>
                <c:pt idx="2260">
                  <c:v>52.7</c:v>
                </c:pt>
                <c:pt idx="2261">
                  <c:v>52.5</c:v>
                </c:pt>
                <c:pt idx="2262">
                  <c:v>52.4</c:v>
                </c:pt>
                <c:pt idx="2263">
                  <c:v>52.2</c:v>
                </c:pt>
                <c:pt idx="2264">
                  <c:v>52.1</c:v>
                </c:pt>
                <c:pt idx="2265">
                  <c:v>52</c:v>
                </c:pt>
                <c:pt idx="2266">
                  <c:v>51.7</c:v>
                </c:pt>
                <c:pt idx="2267">
                  <c:v>51.5</c:v>
                </c:pt>
                <c:pt idx="2268">
                  <c:v>51.4</c:v>
                </c:pt>
                <c:pt idx="2269">
                  <c:v>51.2</c:v>
                </c:pt>
                <c:pt idx="2270">
                  <c:v>51.1</c:v>
                </c:pt>
                <c:pt idx="2271">
                  <c:v>51</c:v>
                </c:pt>
                <c:pt idx="2272">
                  <c:v>50.8</c:v>
                </c:pt>
                <c:pt idx="2273">
                  <c:v>50.7</c:v>
                </c:pt>
                <c:pt idx="2274">
                  <c:v>50.6</c:v>
                </c:pt>
                <c:pt idx="2275">
                  <c:v>50.3</c:v>
                </c:pt>
                <c:pt idx="2276">
                  <c:v>50.1</c:v>
                </c:pt>
                <c:pt idx="2277">
                  <c:v>50</c:v>
                </c:pt>
                <c:pt idx="2278">
                  <c:v>49.9</c:v>
                </c:pt>
                <c:pt idx="2279">
                  <c:v>49.7</c:v>
                </c:pt>
                <c:pt idx="2280">
                  <c:v>49.6</c:v>
                </c:pt>
                <c:pt idx="2281">
                  <c:v>49.5</c:v>
                </c:pt>
                <c:pt idx="2282">
                  <c:v>49.3</c:v>
                </c:pt>
                <c:pt idx="2283">
                  <c:v>49.2</c:v>
                </c:pt>
                <c:pt idx="2284">
                  <c:v>49.1</c:v>
                </c:pt>
                <c:pt idx="2285">
                  <c:v>48.9</c:v>
                </c:pt>
                <c:pt idx="2286">
                  <c:v>48.8</c:v>
                </c:pt>
                <c:pt idx="2287">
                  <c:v>48.7</c:v>
                </c:pt>
                <c:pt idx="2288">
                  <c:v>48.5</c:v>
                </c:pt>
                <c:pt idx="2289">
                  <c:v>48.4</c:v>
                </c:pt>
                <c:pt idx="2290">
                  <c:v>48.3</c:v>
                </c:pt>
                <c:pt idx="2291">
                  <c:v>48.3</c:v>
                </c:pt>
                <c:pt idx="2292">
                  <c:v>48.1</c:v>
                </c:pt>
                <c:pt idx="2293">
                  <c:v>48</c:v>
                </c:pt>
                <c:pt idx="2294">
                  <c:v>47.9</c:v>
                </c:pt>
                <c:pt idx="2295">
                  <c:v>47.7</c:v>
                </c:pt>
                <c:pt idx="2296">
                  <c:v>47.7</c:v>
                </c:pt>
                <c:pt idx="2297">
                  <c:v>47.6</c:v>
                </c:pt>
                <c:pt idx="2298">
                  <c:v>47.5</c:v>
                </c:pt>
                <c:pt idx="2299">
                  <c:v>47.4</c:v>
                </c:pt>
                <c:pt idx="2300">
                  <c:v>47.2</c:v>
                </c:pt>
                <c:pt idx="2301">
                  <c:v>47.1</c:v>
                </c:pt>
                <c:pt idx="2302">
                  <c:v>47.1</c:v>
                </c:pt>
                <c:pt idx="2303">
                  <c:v>47</c:v>
                </c:pt>
                <c:pt idx="2304">
                  <c:v>46.8</c:v>
                </c:pt>
                <c:pt idx="2305">
                  <c:v>46.8</c:v>
                </c:pt>
                <c:pt idx="2306">
                  <c:v>46.7</c:v>
                </c:pt>
                <c:pt idx="2307">
                  <c:v>46.6</c:v>
                </c:pt>
                <c:pt idx="2308">
                  <c:v>46.5</c:v>
                </c:pt>
                <c:pt idx="2309">
                  <c:v>46.3</c:v>
                </c:pt>
                <c:pt idx="2310">
                  <c:v>46.3</c:v>
                </c:pt>
                <c:pt idx="2311">
                  <c:v>46.2</c:v>
                </c:pt>
                <c:pt idx="2312">
                  <c:v>46.1</c:v>
                </c:pt>
                <c:pt idx="2313">
                  <c:v>46.1</c:v>
                </c:pt>
                <c:pt idx="2314">
                  <c:v>45.9</c:v>
                </c:pt>
                <c:pt idx="2315">
                  <c:v>45.9</c:v>
                </c:pt>
                <c:pt idx="2316">
                  <c:v>45.8</c:v>
                </c:pt>
                <c:pt idx="2317">
                  <c:v>45.7</c:v>
                </c:pt>
                <c:pt idx="2318">
                  <c:v>45.7</c:v>
                </c:pt>
                <c:pt idx="2319">
                  <c:v>45.6</c:v>
                </c:pt>
                <c:pt idx="2320">
                  <c:v>45.4</c:v>
                </c:pt>
                <c:pt idx="2321">
                  <c:v>45.4</c:v>
                </c:pt>
                <c:pt idx="2322">
                  <c:v>45.3</c:v>
                </c:pt>
                <c:pt idx="2323">
                  <c:v>45.2</c:v>
                </c:pt>
                <c:pt idx="2324">
                  <c:v>45.2</c:v>
                </c:pt>
                <c:pt idx="2325">
                  <c:v>45</c:v>
                </c:pt>
                <c:pt idx="2326">
                  <c:v>44.9</c:v>
                </c:pt>
                <c:pt idx="2327">
                  <c:v>44.8</c:v>
                </c:pt>
                <c:pt idx="2328">
                  <c:v>44.6</c:v>
                </c:pt>
                <c:pt idx="2329">
                  <c:v>44.6</c:v>
                </c:pt>
                <c:pt idx="2330">
                  <c:v>44.6</c:v>
                </c:pt>
                <c:pt idx="2331">
                  <c:v>44.5</c:v>
                </c:pt>
                <c:pt idx="2332">
                  <c:v>44.4</c:v>
                </c:pt>
                <c:pt idx="2333">
                  <c:v>44.4</c:v>
                </c:pt>
                <c:pt idx="2334">
                  <c:v>44.2</c:v>
                </c:pt>
                <c:pt idx="2335">
                  <c:v>44.2</c:v>
                </c:pt>
                <c:pt idx="2336">
                  <c:v>44.1</c:v>
                </c:pt>
                <c:pt idx="2337">
                  <c:v>44.1</c:v>
                </c:pt>
                <c:pt idx="2338">
                  <c:v>44</c:v>
                </c:pt>
                <c:pt idx="2339">
                  <c:v>44</c:v>
                </c:pt>
                <c:pt idx="2340">
                  <c:v>43.9</c:v>
                </c:pt>
                <c:pt idx="2341">
                  <c:v>43.9</c:v>
                </c:pt>
                <c:pt idx="2342">
                  <c:v>43.7</c:v>
                </c:pt>
                <c:pt idx="2343">
                  <c:v>43.6</c:v>
                </c:pt>
                <c:pt idx="2344">
                  <c:v>43.6</c:v>
                </c:pt>
                <c:pt idx="2345">
                  <c:v>43.5</c:v>
                </c:pt>
                <c:pt idx="2346">
                  <c:v>43.3</c:v>
                </c:pt>
                <c:pt idx="2347">
                  <c:v>43.3</c:v>
                </c:pt>
                <c:pt idx="2348">
                  <c:v>43.2</c:v>
                </c:pt>
                <c:pt idx="2349">
                  <c:v>43.2</c:v>
                </c:pt>
                <c:pt idx="2350">
                  <c:v>43.1</c:v>
                </c:pt>
                <c:pt idx="2351">
                  <c:v>42.9</c:v>
                </c:pt>
                <c:pt idx="2352">
                  <c:v>42.9</c:v>
                </c:pt>
                <c:pt idx="2353">
                  <c:v>42.8</c:v>
                </c:pt>
                <c:pt idx="2354">
                  <c:v>42.8</c:v>
                </c:pt>
                <c:pt idx="2355">
                  <c:v>42.7</c:v>
                </c:pt>
                <c:pt idx="2356">
                  <c:v>42.7</c:v>
                </c:pt>
                <c:pt idx="2357">
                  <c:v>42.5</c:v>
                </c:pt>
                <c:pt idx="2358">
                  <c:v>42.5</c:v>
                </c:pt>
                <c:pt idx="2359">
                  <c:v>42.5</c:v>
                </c:pt>
                <c:pt idx="2360">
                  <c:v>42.4</c:v>
                </c:pt>
                <c:pt idx="2361">
                  <c:v>42.4</c:v>
                </c:pt>
                <c:pt idx="2362">
                  <c:v>42.4</c:v>
                </c:pt>
                <c:pt idx="2363">
                  <c:v>42.3</c:v>
                </c:pt>
                <c:pt idx="2364">
                  <c:v>42.3</c:v>
                </c:pt>
                <c:pt idx="2365">
                  <c:v>42.3</c:v>
                </c:pt>
                <c:pt idx="2366">
                  <c:v>42.1</c:v>
                </c:pt>
                <c:pt idx="2367">
                  <c:v>42.1</c:v>
                </c:pt>
                <c:pt idx="2368">
                  <c:v>42.1</c:v>
                </c:pt>
                <c:pt idx="2369">
                  <c:v>42.1</c:v>
                </c:pt>
                <c:pt idx="2370">
                  <c:v>42</c:v>
                </c:pt>
                <c:pt idx="2371">
                  <c:v>42</c:v>
                </c:pt>
                <c:pt idx="2372">
                  <c:v>42</c:v>
                </c:pt>
                <c:pt idx="2373">
                  <c:v>42</c:v>
                </c:pt>
                <c:pt idx="2374">
                  <c:v>42</c:v>
                </c:pt>
                <c:pt idx="2375">
                  <c:v>42</c:v>
                </c:pt>
                <c:pt idx="2376">
                  <c:v>42</c:v>
                </c:pt>
                <c:pt idx="2377">
                  <c:v>42</c:v>
                </c:pt>
                <c:pt idx="2378">
                  <c:v>42</c:v>
                </c:pt>
                <c:pt idx="2379">
                  <c:v>41.9</c:v>
                </c:pt>
                <c:pt idx="2380">
                  <c:v>41.9</c:v>
                </c:pt>
                <c:pt idx="2381">
                  <c:v>41.9</c:v>
                </c:pt>
                <c:pt idx="2382">
                  <c:v>41.9</c:v>
                </c:pt>
                <c:pt idx="2383">
                  <c:v>41.9</c:v>
                </c:pt>
                <c:pt idx="2384">
                  <c:v>41.7</c:v>
                </c:pt>
                <c:pt idx="2385">
                  <c:v>41.7</c:v>
                </c:pt>
                <c:pt idx="2386">
                  <c:v>41.7</c:v>
                </c:pt>
                <c:pt idx="2387">
                  <c:v>41.6</c:v>
                </c:pt>
                <c:pt idx="2388">
                  <c:v>41.6</c:v>
                </c:pt>
                <c:pt idx="2389">
                  <c:v>41.6</c:v>
                </c:pt>
                <c:pt idx="2390">
                  <c:v>41.4</c:v>
                </c:pt>
                <c:pt idx="2391">
                  <c:v>41.4</c:v>
                </c:pt>
                <c:pt idx="2392">
                  <c:v>41.4</c:v>
                </c:pt>
                <c:pt idx="2393">
                  <c:v>41.4</c:v>
                </c:pt>
                <c:pt idx="2394">
                  <c:v>41.4</c:v>
                </c:pt>
                <c:pt idx="2395">
                  <c:v>41.4</c:v>
                </c:pt>
                <c:pt idx="2396">
                  <c:v>41.4</c:v>
                </c:pt>
                <c:pt idx="2397">
                  <c:v>41.4</c:v>
                </c:pt>
                <c:pt idx="2398">
                  <c:v>41.4</c:v>
                </c:pt>
                <c:pt idx="2399">
                  <c:v>41.4</c:v>
                </c:pt>
                <c:pt idx="2400">
                  <c:v>41.4</c:v>
                </c:pt>
                <c:pt idx="2401">
                  <c:v>41.4</c:v>
                </c:pt>
                <c:pt idx="2402">
                  <c:v>41.4</c:v>
                </c:pt>
                <c:pt idx="2403">
                  <c:v>41.4</c:v>
                </c:pt>
                <c:pt idx="2404">
                  <c:v>41.4</c:v>
                </c:pt>
                <c:pt idx="2405">
                  <c:v>41.4</c:v>
                </c:pt>
                <c:pt idx="2406">
                  <c:v>41.4</c:v>
                </c:pt>
                <c:pt idx="2407">
                  <c:v>41.4</c:v>
                </c:pt>
                <c:pt idx="2408">
                  <c:v>41.4</c:v>
                </c:pt>
                <c:pt idx="2409">
                  <c:v>41.4</c:v>
                </c:pt>
                <c:pt idx="2410">
                  <c:v>41.4</c:v>
                </c:pt>
                <c:pt idx="2411">
                  <c:v>41.4</c:v>
                </c:pt>
                <c:pt idx="2412">
                  <c:v>41.4</c:v>
                </c:pt>
                <c:pt idx="2413">
                  <c:v>41.4</c:v>
                </c:pt>
                <c:pt idx="2414">
                  <c:v>41.6</c:v>
                </c:pt>
                <c:pt idx="2415">
                  <c:v>41.6</c:v>
                </c:pt>
                <c:pt idx="2416">
                  <c:v>41.6</c:v>
                </c:pt>
                <c:pt idx="2417">
                  <c:v>41.6</c:v>
                </c:pt>
                <c:pt idx="2418">
                  <c:v>41.7</c:v>
                </c:pt>
                <c:pt idx="2419">
                  <c:v>41.7</c:v>
                </c:pt>
                <c:pt idx="2420">
                  <c:v>41.7</c:v>
                </c:pt>
                <c:pt idx="2421">
                  <c:v>41.7</c:v>
                </c:pt>
                <c:pt idx="2422">
                  <c:v>41.7</c:v>
                </c:pt>
                <c:pt idx="2423">
                  <c:v>41.9</c:v>
                </c:pt>
                <c:pt idx="2424">
                  <c:v>41.9</c:v>
                </c:pt>
                <c:pt idx="2425">
                  <c:v>41.9</c:v>
                </c:pt>
                <c:pt idx="2426">
                  <c:v>41.9</c:v>
                </c:pt>
                <c:pt idx="2427">
                  <c:v>42</c:v>
                </c:pt>
                <c:pt idx="2428">
                  <c:v>42</c:v>
                </c:pt>
                <c:pt idx="2429">
                  <c:v>42</c:v>
                </c:pt>
                <c:pt idx="2430">
                  <c:v>42</c:v>
                </c:pt>
                <c:pt idx="2431">
                  <c:v>42</c:v>
                </c:pt>
                <c:pt idx="2432">
                  <c:v>42</c:v>
                </c:pt>
                <c:pt idx="2433">
                  <c:v>42.1</c:v>
                </c:pt>
                <c:pt idx="2434">
                  <c:v>42.1</c:v>
                </c:pt>
                <c:pt idx="2435">
                  <c:v>42.1</c:v>
                </c:pt>
                <c:pt idx="2436">
                  <c:v>42.1</c:v>
                </c:pt>
                <c:pt idx="2437">
                  <c:v>42</c:v>
                </c:pt>
                <c:pt idx="2438">
                  <c:v>42.3</c:v>
                </c:pt>
                <c:pt idx="2439">
                  <c:v>42.3</c:v>
                </c:pt>
                <c:pt idx="2440">
                  <c:v>42.3</c:v>
                </c:pt>
                <c:pt idx="2441">
                  <c:v>42.3</c:v>
                </c:pt>
                <c:pt idx="2442">
                  <c:v>42.3</c:v>
                </c:pt>
                <c:pt idx="2443">
                  <c:v>42.3</c:v>
                </c:pt>
                <c:pt idx="2444">
                  <c:v>42.4</c:v>
                </c:pt>
                <c:pt idx="2445">
                  <c:v>42.4</c:v>
                </c:pt>
                <c:pt idx="2446">
                  <c:v>42.4</c:v>
                </c:pt>
                <c:pt idx="2447">
                  <c:v>42.4</c:v>
                </c:pt>
                <c:pt idx="2448">
                  <c:v>42.2</c:v>
                </c:pt>
                <c:pt idx="2449">
                  <c:v>42.2</c:v>
                </c:pt>
                <c:pt idx="2450">
                  <c:v>42.2</c:v>
                </c:pt>
                <c:pt idx="2451">
                  <c:v>42.4</c:v>
                </c:pt>
                <c:pt idx="2452">
                  <c:v>42.4</c:v>
                </c:pt>
                <c:pt idx="2453">
                  <c:v>42.5</c:v>
                </c:pt>
                <c:pt idx="2454">
                  <c:v>42.5</c:v>
                </c:pt>
                <c:pt idx="2455">
                  <c:v>42.5</c:v>
                </c:pt>
                <c:pt idx="2456">
                  <c:v>42.5</c:v>
                </c:pt>
                <c:pt idx="2457">
                  <c:v>42.6</c:v>
                </c:pt>
                <c:pt idx="2458">
                  <c:v>42.6</c:v>
                </c:pt>
                <c:pt idx="2459">
                  <c:v>42.6</c:v>
                </c:pt>
                <c:pt idx="2460">
                  <c:v>42.6</c:v>
                </c:pt>
                <c:pt idx="2461">
                  <c:v>42.8</c:v>
                </c:pt>
                <c:pt idx="2462">
                  <c:v>42.8</c:v>
                </c:pt>
                <c:pt idx="2463">
                  <c:v>42.8</c:v>
                </c:pt>
                <c:pt idx="2464">
                  <c:v>42.8</c:v>
                </c:pt>
                <c:pt idx="2465">
                  <c:v>42.9</c:v>
                </c:pt>
                <c:pt idx="2466">
                  <c:v>42.9</c:v>
                </c:pt>
                <c:pt idx="2467">
                  <c:v>43</c:v>
                </c:pt>
                <c:pt idx="2468">
                  <c:v>43</c:v>
                </c:pt>
                <c:pt idx="2469">
                  <c:v>43</c:v>
                </c:pt>
                <c:pt idx="2470">
                  <c:v>43.2</c:v>
                </c:pt>
                <c:pt idx="2471">
                  <c:v>43.2</c:v>
                </c:pt>
                <c:pt idx="2472">
                  <c:v>43.2</c:v>
                </c:pt>
                <c:pt idx="2473">
                  <c:v>43.2</c:v>
                </c:pt>
                <c:pt idx="2474">
                  <c:v>43.3</c:v>
                </c:pt>
                <c:pt idx="2475">
                  <c:v>43.3</c:v>
                </c:pt>
                <c:pt idx="2476">
                  <c:v>43.3</c:v>
                </c:pt>
                <c:pt idx="2477">
                  <c:v>43.3</c:v>
                </c:pt>
                <c:pt idx="2478">
                  <c:v>43.3</c:v>
                </c:pt>
                <c:pt idx="2479">
                  <c:v>43.3</c:v>
                </c:pt>
                <c:pt idx="2480">
                  <c:v>43.4</c:v>
                </c:pt>
                <c:pt idx="2481">
                  <c:v>43.4</c:v>
                </c:pt>
                <c:pt idx="2482">
                  <c:v>43.4</c:v>
                </c:pt>
                <c:pt idx="2483">
                  <c:v>43.4</c:v>
                </c:pt>
                <c:pt idx="2484">
                  <c:v>43.4</c:v>
                </c:pt>
                <c:pt idx="2485">
                  <c:v>43.4</c:v>
                </c:pt>
                <c:pt idx="2486">
                  <c:v>43.4</c:v>
                </c:pt>
                <c:pt idx="2487">
                  <c:v>43.6</c:v>
                </c:pt>
                <c:pt idx="2488">
                  <c:v>43.6</c:v>
                </c:pt>
                <c:pt idx="2489">
                  <c:v>43.6</c:v>
                </c:pt>
                <c:pt idx="2490">
                  <c:v>43.6</c:v>
                </c:pt>
                <c:pt idx="2491">
                  <c:v>43.6</c:v>
                </c:pt>
                <c:pt idx="2492">
                  <c:v>43.6</c:v>
                </c:pt>
                <c:pt idx="2493">
                  <c:v>43.6</c:v>
                </c:pt>
                <c:pt idx="2494">
                  <c:v>43.6</c:v>
                </c:pt>
                <c:pt idx="2495">
                  <c:v>43.6</c:v>
                </c:pt>
                <c:pt idx="2496">
                  <c:v>43.6</c:v>
                </c:pt>
                <c:pt idx="2497">
                  <c:v>43.7</c:v>
                </c:pt>
                <c:pt idx="2498">
                  <c:v>43.7</c:v>
                </c:pt>
                <c:pt idx="2499">
                  <c:v>43.7</c:v>
                </c:pt>
                <c:pt idx="2500">
                  <c:v>43.7</c:v>
                </c:pt>
                <c:pt idx="2501">
                  <c:v>43.7</c:v>
                </c:pt>
                <c:pt idx="2502">
                  <c:v>43.7</c:v>
                </c:pt>
                <c:pt idx="2503">
                  <c:v>43.8</c:v>
                </c:pt>
                <c:pt idx="2504">
                  <c:v>43.8</c:v>
                </c:pt>
                <c:pt idx="2505">
                  <c:v>43.8</c:v>
                </c:pt>
                <c:pt idx="2506">
                  <c:v>43.8</c:v>
                </c:pt>
                <c:pt idx="2507">
                  <c:v>43.8</c:v>
                </c:pt>
                <c:pt idx="2508">
                  <c:v>43.8</c:v>
                </c:pt>
                <c:pt idx="2509">
                  <c:v>43.8</c:v>
                </c:pt>
                <c:pt idx="2510">
                  <c:v>44</c:v>
                </c:pt>
                <c:pt idx="2511">
                  <c:v>44</c:v>
                </c:pt>
                <c:pt idx="2512">
                  <c:v>44</c:v>
                </c:pt>
                <c:pt idx="2513">
                  <c:v>44</c:v>
                </c:pt>
                <c:pt idx="2514">
                  <c:v>44</c:v>
                </c:pt>
                <c:pt idx="2515">
                  <c:v>44</c:v>
                </c:pt>
                <c:pt idx="2516">
                  <c:v>44</c:v>
                </c:pt>
                <c:pt idx="2517">
                  <c:v>44.1</c:v>
                </c:pt>
                <c:pt idx="2518">
                  <c:v>44.1</c:v>
                </c:pt>
                <c:pt idx="2519">
                  <c:v>44.1</c:v>
                </c:pt>
                <c:pt idx="2520">
                  <c:v>44.1</c:v>
                </c:pt>
                <c:pt idx="2521">
                  <c:v>44.1</c:v>
                </c:pt>
                <c:pt idx="2522">
                  <c:v>44.2</c:v>
                </c:pt>
                <c:pt idx="2523">
                  <c:v>44.2</c:v>
                </c:pt>
                <c:pt idx="2524">
                  <c:v>44.2</c:v>
                </c:pt>
                <c:pt idx="2525">
                  <c:v>44.2</c:v>
                </c:pt>
                <c:pt idx="2526">
                  <c:v>44.4</c:v>
                </c:pt>
                <c:pt idx="2527">
                  <c:v>44.4</c:v>
                </c:pt>
                <c:pt idx="2528">
                  <c:v>44.4</c:v>
                </c:pt>
                <c:pt idx="2529">
                  <c:v>44.5</c:v>
                </c:pt>
                <c:pt idx="2530">
                  <c:v>44.5</c:v>
                </c:pt>
                <c:pt idx="2531">
                  <c:v>44.5</c:v>
                </c:pt>
                <c:pt idx="2532">
                  <c:v>44.5</c:v>
                </c:pt>
                <c:pt idx="2533">
                  <c:v>44.6</c:v>
                </c:pt>
                <c:pt idx="2534">
                  <c:v>44.6</c:v>
                </c:pt>
                <c:pt idx="2535">
                  <c:v>44.6</c:v>
                </c:pt>
                <c:pt idx="2536">
                  <c:v>44.6</c:v>
                </c:pt>
                <c:pt idx="2537">
                  <c:v>44.7</c:v>
                </c:pt>
                <c:pt idx="2538">
                  <c:v>44.7</c:v>
                </c:pt>
                <c:pt idx="2539">
                  <c:v>44.9</c:v>
                </c:pt>
                <c:pt idx="2540">
                  <c:v>44.9</c:v>
                </c:pt>
                <c:pt idx="2541">
                  <c:v>44.9</c:v>
                </c:pt>
                <c:pt idx="2542">
                  <c:v>44.9</c:v>
                </c:pt>
                <c:pt idx="2543">
                  <c:v>45</c:v>
                </c:pt>
                <c:pt idx="2544">
                  <c:v>45</c:v>
                </c:pt>
                <c:pt idx="2545">
                  <c:v>45</c:v>
                </c:pt>
                <c:pt idx="2546">
                  <c:v>45</c:v>
                </c:pt>
                <c:pt idx="2547">
                  <c:v>45.1</c:v>
                </c:pt>
                <c:pt idx="2548">
                  <c:v>45.1</c:v>
                </c:pt>
                <c:pt idx="2549">
                  <c:v>45.1</c:v>
                </c:pt>
                <c:pt idx="2550">
                  <c:v>45.1</c:v>
                </c:pt>
                <c:pt idx="2551">
                  <c:v>45.1</c:v>
                </c:pt>
                <c:pt idx="2552">
                  <c:v>45.1</c:v>
                </c:pt>
                <c:pt idx="2553">
                  <c:v>45.3</c:v>
                </c:pt>
                <c:pt idx="2554">
                  <c:v>45.3</c:v>
                </c:pt>
                <c:pt idx="2555">
                  <c:v>45.3</c:v>
                </c:pt>
                <c:pt idx="2556">
                  <c:v>45.4</c:v>
                </c:pt>
                <c:pt idx="2557">
                  <c:v>45.4</c:v>
                </c:pt>
                <c:pt idx="2558">
                  <c:v>45.4</c:v>
                </c:pt>
                <c:pt idx="2559">
                  <c:v>45.2</c:v>
                </c:pt>
                <c:pt idx="2560">
                  <c:v>45.2</c:v>
                </c:pt>
                <c:pt idx="2561">
                  <c:v>45.4</c:v>
                </c:pt>
                <c:pt idx="2562">
                  <c:v>45.4</c:v>
                </c:pt>
                <c:pt idx="2563">
                  <c:v>45.4</c:v>
                </c:pt>
                <c:pt idx="2564">
                  <c:v>45.4</c:v>
                </c:pt>
                <c:pt idx="2565">
                  <c:v>45.4</c:v>
                </c:pt>
                <c:pt idx="2566">
                  <c:v>45.5</c:v>
                </c:pt>
                <c:pt idx="2567">
                  <c:v>45.5</c:v>
                </c:pt>
                <c:pt idx="2568">
                  <c:v>45.5</c:v>
                </c:pt>
                <c:pt idx="2569">
                  <c:v>45.6</c:v>
                </c:pt>
                <c:pt idx="2570">
                  <c:v>45.6</c:v>
                </c:pt>
                <c:pt idx="2571">
                  <c:v>45.6</c:v>
                </c:pt>
                <c:pt idx="2572">
                  <c:v>45.6</c:v>
                </c:pt>
                <c:pt idx="2573">
                  <c:v>45.8</c:v>
                </c:pt>
                <c:pt idx="2574">
                  <c:v>45.8</c:v>
                </c:pt>
                <c:pt idx="2575">
                  <c:v>45.8</c:v>
                </c:pt>
                <c:pt idx="2576">
                  <c:v>45.8</c:v>
                </c:pt>
                <c:pt idx="2577">
                  <c:v>45.8</c:v>
                </c:pt>
                <c:pt idx="2578">
                  <c:v>45.9</c:v>
                </c:pt>
                <c:pt idx="2579">
                  <c:v>45.9</c:v>
                </c:pt>
                <c:pt idx="2580">
                  <c:v>45.9</c:v>
                </c:pt>
                <c:pt idx="2581">
                  <c:v>45.9</c:v>
                </c:pt>
                <c:pt idx="2582">
                  <c:v>46</c:v>
                </c:pt>
                <c:pt idx="2583">
                  <c:v>46</c:v>
                </c:pt>
                <c:pt idx="2584">
                  <c:v>46</c:v>
                </c:pt>
                <c:pt idx="2585">
                  <c:v>46</c:v>
                </c:pt>
                <c:pt idx="2586">
                  <c:v>46</c:v>
                </c:pt>
                <c:pt idx="2587">
                  <c:v>46.1</c:v>
                </c:pt>
                <c:pt idx="2588">
                  <c:v>46.1</c:v>
                </c:pt>
                <c:pt idx="2589">
                  <c:v>46.1</c:v>
                </c:pt>
                <c:pt idx="2590">
                  <c:v>46.1</c:v>
                </c:pt>
                <c:pt idx="2591">
                  <c:v>46.1</c:v>
                </c:pt>
                <c:pt idx="2592">
                  <c:v>46.1</c:v>
                </c:pt>
                <c:pt idx="2593">
                  <c:v>46.3</c:v>
                </c:pt>
                <c:pt idx="2594">
                  <c:v>46.3</c:v>
                </c:pt>
                <c:pt idx="2595">
                  <c:v>46.3</c:v>
                </c:pt>
                <c:pt idx="2596">
                  <c:v>46.3</c:v>
                </c:pt>
                <c:pt idx="2597">
                  <c:v>46.3</c:v>
                </c:pt>
                <c:pt idx="2598">
                  <c:v>46.3</c:v>
                </c:pt>
                <c:pt idx="2599">
                  <c:v>46.3</c:v>
                </c:pt>
                <c:pt idx="2600">
                  <c:v>46.3</c:v>
                </c:pt>
                <c:pt idx="2601">
                  <c:v>46.3</c:v>
                </c:pt>
                <c:pt idx="2602">
                  <c:v>46.3</c:v>
                </c:pt>
                <c:pt idx="2603">
                  <c:v>46.3</c:v>
                </c:pt>
                <c:pt idx="2604">
                  <c:v>46.4</c:v>
                </c:pt>
                <c:pt idx="2605">
                  <c:v>46.4</c:v>
                </c:pt>
                <c:pt idx="2606">
                  <c:v>46.4</c:v>
                </c:pt>
                <c:pt idx="2607">
                  <c:v>46.4</c:v>
                </c:pt>
                <c:pt idx="2608">
                  <c:v>46.4</c:v>
                </c:pt>
                <c:pt idx="2609">
                  <c:v>46.4</c:v>
                </c:pt>
                <c:pt idx="2610">
                  <c:v>46.5</c:v>
                </c:pt>
                <c:pt idx="2611">
                  <c:v>46.5</c:v>
                </c:pt>
                <c:pt idx="2612">
                  <c:v>46.5</c:v>
                </c:pt>
                <c:pt idx="2613">
                  <c:v>46.5</c:v>
                </c:pt>
                <c:pt idx="2614">
                  <c:v>46.7</c:v>
                </c:pt>
                <c:pt idx="2615">
                  <c:v>46.7</c:v>
                </c:pt>
                <c:pt idx="2616">
                  <c:v>46.7</c:v>
                </c:pt>
                <c:pt idx="2617">
                  <c:v>46.8</c:v>
                </c:pt>
                <c:pt idx="2618">
                  <c:v>46.8</c:v>
                </c:pt>
                <c:pt idx="2619">
                  <c:v>46.7</c:v>
                </c:pt>
                <c:pt idx="2620">
                  <c:v>46.8</c:v>
                </c:pt>
                <c:pt idx="2621">
                  <c:v>46.8</c:v>
                </c:pt>
                <c:pt idx="2622">
                  <c:v>46.9</c:v>
                </c:pt>
                <c:pt idx="2623">
                  <c:v>46.9</c:v>
                </c:pt>
                <c:pt idx="2624">
                  <c:v>46.8</c:v>
                </c:pt>
                <c:pt idx="2625">
                  <c:v>46.9</c:v>
                </c:pt>
                <c:pt idx="2626">
                  <c:v>46.9</c:v>
                </c:pt>
                <c:pt idx="2627">
                  <c:v>46.9</c:v>
                </c:pt>
                <c:pt idx="2628">
                  <c:v>46.9</c:v>
                </c:pt>
                <c:pt idx="2629">
                  <c:v>47</c:v>
                </c:pt>
                <c:pt idx="2630">
                  <c:v>47</c:v>
                </c:pt>
                <c:pt idx="2631">
                  <c:v>47</c:v>
                </c:pt>
                <c:pt idx="2632">
                  <c:v>47</c:v>
                </c:pt>
                <c:pt idx="2633">
                  <c:v>47</c:v>
                </c:pt>
                <c:pt idx="2634">
                  <c:v>47</c:v>
                </c:pt>
                <c:pt idx="2635">
                  <c:v>47</c:v>
                </c:pt>
                <c:pt idx="2636">
                  <c:v>47</c:v>
                </c:pt>
                <c:pt idx="2637">
                  <c:v>47</c:v>
                </c:pt>
                <c:pt idx="2638">
                  <c:v>47</c:v>
                </c:pt>
                <c:pt idx="2639">
                  <c:v>47</c:v>
                </c:pt>
                <c:pt idx="2640">
                  <c:v>47.2</c:v>
                </c:pt>
                <c:pt idx="2641">
                  <c:v>47.2</c:v>
                </c:pt>
                <c:pt idx="2642">
                  <c:v>47.2</c:v>
                </c:pt>
                <c:pt idx="2643">
                  <c:v>47.2</c:v>
                </c:pt>
                <c:pt idx="2644">
                  <c:v>47.2</c:v>
                </c:pt>
                <c:pt idx="2645">
                  <c:v>47.2</c:v>
                </c:pt>
                <c:pt idx="2646">
                  <c:v>47.2</c:v>
                </c:pt>
              </c:numCache>
            </c:numRef>
          </c:yVal>
          <c:smooth val="1"/>
        </c:ser>
        <c:axId val="96097792"/>
        <c:axId val="96099712"/>
      </c:scatterChart>
      <c:valAx>
        <c:axId val="9609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Time in 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099712"/>
        <c:crosses val="autoZero"/>
        <c:crossBetween val="midCat"/>
      </c:valAx>
      <c:valAx>
        <c:axId val="96099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Relative</a:t>
                </a:r>
                <a:r>
                  <a:rPr lang="en-US" sz="2400" baseline="0" dirty="0"/>
                  <a:t> humidity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9609779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Temperature</a:t>
            </a:r>
            <a:r>
              <a:rPr lang="en-US" baseline="0"/>
              <a:t> vs. Time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Sheet1!$E$1:$E$26</c:f>
              <c:numCache>
                <c:formatCode>General</c:formatCode>
                <c:ptCount val="2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</c:numCache>
            </c:numRef>
          </c:xVal>
          <c:yVal>
            <c:numRef>
              <c:f>Sheet1!$F$1:$F$26</c:f>
              <c:numCache>
                <c:formatCode>General</c:formatCode>
                <c:ptCount val="26"/>
                <c:pt idx="0">
                  <c:v>1.0000000000000005E-2</c:v>
                </c:pt>
                <c:pt idx="1">
                  <c:v>1.9700000000000013</c:v>
                </c:pt>
                <c:pt idx="2">
                  <c:v>1.9700000000000013</c:v>
                </c:pt>
                <c:pt idx="3">
                  <c:v>1.9700000000000013</c:v>
                </c:pt>
                <c:pt idx="4">
                  <c:v>3.9299999999999997</c:v>
                </c:pt>
                <c:pt idx="5">
                  <c:v>3.9299999999999997</c:v>
                </c:pt>
                <c:pt idx="6">
                  <c:v>-3.9299999999999997</c:v>
                </c:pt>
                <c:pt idx="7">
                  <c:v>-13.72</c:v>
                </c:pt>
                <c:pt idx="8">
                  <c:v>-33.33</c:v>
                </c:pt>
                <c:pt idx="9">
                  <c:v>-43.13</c:v>
                </c:pt>
                <c:pt idx="10">
                  <c:v>-52.94</c:v>
                </c:pt>
                <c:pt idx="11">
                  <c:v>-56.86</c:v>
                </c:pt>
                <c:pt idx="12">
                  <c:v>-47.05</c:v>
                </c:pt>
                <c:pt idx="13">
                  <c:v>-47.05</c:v>
                </c:pt>
                <c:pt idx="14">
                  <c:v>-45.09</c:v>
                </c:pt>
                <c:pt idx="15">
                  <c:v>-41.17</c:v>
                </c:pt>
                <c:pt idx="16">
                  <c:v>-39.21</c:v>
                </c:pt>
                <c:pt idx="17">
                  <c:v>-35.290000000000013</c:v>
                </c:pt>
                <c:pt idx="18">
                  <c:v>-27.45</c:v>
                </c:pt>
                <c:pt idx="19">
                  <c:v>-37.25</c:v>
                </c:pt>
                <c:pt idx="20">
                  <c:v>-49.01</c:v>
                </c:pt>
                <c:pt idx="21">
                  <c:v>-47.07</c:v>
                </c:pt>
                <c:pt idx="22">
                  <c:v>-33.33</c:v>
                </c:pt>
                <c:pt idx="23">
                  <c:v>-7.84</c:v>
                </c:pt>
                <c:pt idx="24">
                  <c:v>1.9700000000000013</c:v>
                </c:pt>
                <c:pt idx="25">
                  <c:v>3.9299999999999997</c:v>
                </c:pt>
              </c:numCache>
            </c:numRef>
          </c:yVal>
        </c:ser>
        <c:axId val="108364160"/>
        <c:axId val="108366080"/>
      </c:scatterChart>
      <c:valAx>
        <c:axId val="10836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Time in minutes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4844031214848142"/>
              <c:y val="0.92912642696771341"/>
            </c:manualLayout>
          </c:layout>
        </c:title>
        <c:numFmt formatCode="General" sourceLinked="1"/>
        <c:majorTickMark val="none"/>
        <c:tickLblPos val="nextTo"/>
        <c:crossAx val="108366080"/>
        <c:crosses val="autoZero"/>
        <c:crossBetween val="midCat"/>
      </c:valAx>
      <c:valAx>
        <c:axId val="1083660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Temperature</a:t>
                </a:r>
                <a:r>
                  <a:rPr lang="en-US" sz="2400" baseline="0" dirty="0"/>
                  <a:t>  in degrees Celsius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10836416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Pressure vs. Time</a:t>
            </a:r>
          </a:p>
        </c:rich>
      </c:tx>
      <c:layout>
        <c:manualLayout>
          <c:xMode val="edge"/>
          <c:yMode val="edge"/>
          <c:x val="0.29468044619422645"/>
          <c:y val="3.2407407407407496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Sheet1!$G$1:$G$26</c:f>
              <c:numCache>
                <c:formatCode>General</c:formatCode>
                <c:ptCount val="2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</c:numCache>
            </c:numRef>
          </c:xVal>
          <c:yVal>
            <c:numRef>
              <c:f>Sheet1!$H$1:$H$26</c:f>
              <c:numCache>
                <c:formatCode>General</c:formatCode>
                <c:ptCount val="2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4</c:v>
                </c:pt>
                <c:pt idx="23">
                  <c:v>6</c:v>
                </c:pt>
                <c:pt idx="24">
                  <c:v>11</c:v>
                </c:pt>
                <c:pt idx="25">
                  <c:v>14</c:v>
                </c:pt>
              </c:numCache>
            </c:numRef>
          </c:yVal>
        </c:ser>
        <c:axId val="108382848"/>
        <c:axId val="141243136"/>
      </c:scatterChart>
      <c:valAx>
        <c:axId val="10838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Time</a:t>
                </a:r>
                <a:r>
                  <a:rPr lang="en-US" sz="2400" baseline="0" dirty="0" smtClean="0"/>
                  <a:t> in minutes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141243136"/>
        <c:crosses val="autoZero"/>
        <c:crossBetween val="midCat"/>
      </c:valAx>
      <c:valAx>
        <c:axId val="141243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Pressure</a:t>
                </a:r>
                <a:r>
                  <a:rPr lang="en-US" sz="2400" baseline="0" dirty="0"/>
                  <a:t> in psi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1083828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Radiation vs Time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Sheet1!$B$6:$B$319</c:f>
              <c:numCache>
                <c:formatCode>General</c:formatCode>
                <c:ptCount val="3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</c:numCache>
            </c:numRef>
          </c:xVal>
          <c:yVal>
            <c:numRef>
              <c:f>Sheet1!$C$6:$C$319</c:f>
              <c:numCache>
                <c:formatCode>General</c:formatCode>
                <c:ptCount val="314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9</c:v>
                </c:pt>
                <c:pt idx="12">
                  <c:v>4</c:v>
                </c:pt>
                <c:pt idx="13">
                  <c:v>6</c:v>
                </c:pt>
                <c:pt idx="14">
                  <c:v>5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8</c:v>
                </c:pt>
                <c:pt idx="19">
                  <c:v>8</c:v>
                </c:pt>
                <c:pt idx="20">
                  <c:v>4</c:v>
                </c:pt>
                <c:pt idx="21">
                  <c:v>4</c:v>
                </c:pt>
                <c:pt idx="22">
                  <c:v>9</c:v>
                </c:pt>
                <c:pt idx="23">
                  <c:v>10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3</c:v>
                </c:pt>
                <c:pt idx="29">
                  <c:v>5</c:v>
                </c:pt>
                <c:pt idx="30">
                  <c:v>3</c:v>
                </c:pt>
                <c:pt idx="31">
                  <c:v>7</c:v>
                </c:pt>
                <c:pt idx="32">
                  <c:v>6</c:v>
                </c:pt>
                <c:pt idx="33">
                  <c:v>3</c:v>
                </c:pt>
                <c:pt idx="34">
                  <c:v>5</c:v>
                </c:pt>
                <c:pt idx="35">
                  <c:v>3</c:v>
                </c:pt>
                <c:pt idx="36">
                  <c:v>5</c:v>
                </c:pt>
                <c:pt idx="37">
                  <c:v>2</c:v>
                </c:pt>
                <c:pt idx="38">
                  <c:v>8</c:v>
                </c:pt>
                <c:pt idx="39">
                  <c:v>12</c:v>
                </c:pt>
                <c:pt idx="40">
                  <c:v>10</c:v>
                </c:pt>
                <c:pt idx="41">
                  <c:v>5</c:v>
                </c:pt>
                <c:pt idx="42">
                  <c:v>4</c:v>
                </c:pt>
                <c:pt idx="43">
                  <c:v>8</c:v>
                </c:pt>
                <c:pt idx="44">
                  <c:v>7</c:v>
                </c:pt>
                <c:pt idx="45">
                  <c:v>1</c:v>
                </c:pt>
                <c:pt idx="46">
                  <c:v>7</c:v>
                </c:pt>
                <c:pt idx="47">
                  <c:v>6</c:v>
                </c:pt>
                <c:pt idx="48">
                  <c:v>8</c:v>
                </c:pt>
                <c:pt idx="49">
                  <c:v>7</c:v>
                </c:pt>
                <c:pt idx="50">
                  <c:v>5</c:v>
                </c:pt>
                <c:pt idx="51">
                  <c:v>9</c:v>
                </c:pt>
                <c:pt idx="52">
                  <c:v>2</c:v>
                </c:pt>
                <c:pt idx="53">
                  <c:v>5</c:v>
                </c:pt>
                <c:pt idx="54">
                  <c:v>11</c:v>
                </c:pt>
                <c:pt idx="55">
                  <c:v>8</c:v>
                </c:pt>
                <c:pt idx="56">
                  <c:v>6</c:v>
                </c:pt>
                <c:pt idx="57">
                  <c:v>5</c:v>
                </c:pt>
                <c:pt idx="58">
                  <c:v>6</c:v>
                </c:pt>
                <c:pt idx="59">
                  <c:v>9</c:v>
                </c:pt>
                <c:pt idx="60">
                  <c:v>12</c:v>
                </c:pt>
                <c:pt idx="61">
                  <c:v>4</c:v>
                </c:pt>
                <c:pt idx="62">
                  <c:v>3</c:v>
                </c:pt>
                <c:pt idx="63">
                  <c:v>5</c:v>
                </c:pt>
                <c:pt idx="64">
                  <c:v>7</c:v>
                </c:pt>
                <c:pt idx="65">
                  <c:v>5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9</c:v>
                </c:pt>
                <c:pt idx="70">
                  <c:v>6</c:v>
                </c:pt>
                <c:pt idx="71">
                  <c:v>3</c:v>
                </c:pt>
                <c:pt idx="72">
                  <c:v>6</c:v>
                </c:pt>
                <c:pt idx="73">
                  <c:v>7</c:v>
                </c:pt>
                <c:pt idx="74">
                  <c:v>6</c:v>
                </c:pt>
                <c:pt idx="75">
                  <c:v>8</c:v>
                </c:pt>
                <c:pt idx="76">
                  <c:v>7</c:v>
                </c:pt>
                <c:pt idx="77">
                  <c:v>10</c:v>
                </c:pt>
                <c:pt idx="78">
                  <c:v>8</c:v>
                </c:pt>
                <c:pt idx="79">
                  <c:v>3</c:v>
                </c:pt>
                <c:pt idx="80">
                  <c:v>6</c:v>
                </c:pt>
                <c:pt idx="81">
                  <c:v>3</c:v>
                </c:pt>
                <c:pt idx="82">
                  <c:v>2</c:v>
                </c:pt>
                <c:pt idx="83">
                  <c:v>9</c:v>
                </c:pt>
                <c:pt idx="84">
                  <c:v>5</c:v>
                </c:pt>
                <c:pt idx="85">
                  <c:v>7</c:v>
                </c:pt>
                <c:pt idx="86">
                  <c:v>2</c:v>
                </c:pt>
                <c:pt idx="87">
                  <c:v>7</c:v>
                </c:pt>
                <c:pt idx="88">
                  <c:v>3</c:v>
                </c:pt>
                <c:pt idx="89">
                  <c:v>8</c:v>
                </c:pt>
                <c:pt idx="90">
                  <c:v>4</c:v>
                </c:pt>
                <c:pt idx="91">
                  <c:v>7</c:v>
                </c:pt>
                <c:pt idx="92">
                  <c:v>8</c:v>
                </c:pt>
                <c:pt idx="93">
                  <c:v>5</c:v>
                </c:pt>
                <c:pt idx="94">
                  <c:v>14</c:v>
                </c:pt>
                <c:pt idx="95">
                  <c:v>8</c:v>
                </c:pt>
                <c:pt idx="96">
                  <c:v>7</c:v>
                </c:pt>
                <c:pt idx="97">
                  <c:v>7</c:v>
                </c:pt>
                <c:pt idx="98">
                  <c:v>10</c:v>
                </c:pt>
                <c:pt idx="99">
                  <c:v>14</c:v>
                </c:pt>
                <c:pt idx="100">
                  <c:v>19</c:v>
                </c:pt>
                <c:pt idx="101">
                  <c:v>18</c:v>
                </c:pt>
                <c:pt idx="102">
                  <c:v>17</c:v>
                </c:pt>
                <c:pt idx="103">
                  <c:v>18</c:v>
                </c:pt>
                <c:pt idx="104">
                  <c:v>16</c:v>
                </c:pt>
                <c:pt idx="105">
                  <c:v>15</c:v>
                </c:pt>
                <c:pt idx="106">
                  <c:v>13</c:v>
                </c:pt>
                <c:pt idx="107">
                  <c:v>23</c:v>
                </c:pt>
                <c:pt idx="108">
                  <c:v>16</c:v>
                </c:pt>
                <c:pt idx="109">
                  <c:v>30</c:v>
                </c:pt>
                <c:pt idx="110">
                  <c:v>34</c:v>
                </c:pt>
                <c:pt idx="111">
                  <c:v>35</c:v>
                </c:pt>
                <c:pt idx="112">
                  <c:v>43</c:v>
                </c:pt>
                <c:pt idx="113">
                  <c:v>38</c:v>
                </c:pt>
                <c:pt idx="114">
                  <c:v>44</c:v>
                </c:pt>
                <c:pt idx="115">
                  <c:v>35</c:v>
                </c:pt>
                <c:pt idx="116">
                  <c:v>54</c:v>
                </c:pt>
                <c:pt idx="117">
                  <c:v>54</c:v>
                </c:pt>
                <c:pt idx="118">
                  <c:v>56</c:v>
                </c:pt>
                <c:pt idx="119">
                  <c:v>54</c:v>
                </c:pt>
                <c:pt idx="120">
                  <c:v>62</c:v>
                </c:pt>
                <c:pt idx="121">
                  <c:v>74</c:v>
                </c:pt>
                <c:pt idx="122">
                  <c:v>75</c:v>
                </c:pt>
                <c:pt idx="123">
                  <c:v>63</c:v>
                </c:pt>
                <c:pt idx="124">
                  <c:v>122</c:v>
                </c:pt>
                <c:pt idx="125">
                  <c:v>106</c:v>
                </c:pt>
                <c:pt idx="126">
                  <c:v>88</c:v>
                </c:pt>
                <c:pt idx="127">
                  <c:v>36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196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1</c:v>
                </c:pt>
                <c:pt idx="282">
                  <c:v>6</c:v>
                </c:pt>
                <c:pt idx="283">
                  <c:v>10</c:v>
                </c:pt>
                <c:pt idx="284">
                  <c:v>3</c:v>
                </c:pt>
                <c:pt idx="285">
                  <c:v>6</c:v>
                </c:pt>
                <c:pt idx="286">
                  <c:v>4</c:v>
                </c:pt>
                <c:pt idx="287">
                  <c:v>3</c:v>
                </c:pt>
                <c:pt idx="288">
                  <c:v>4</c:v>
                </c:pt>
                <c:pt idx="289">
                  <c:v>5</c:v>
                </c:pt>
                <c:pt idx="290">
                  <c:v>6</c:v>
                </c:pt>
                <c:pt idx="291">
                  <c:v>4</c:v>
                </c:pt>
                <c:pt idx="292">
                  <c:v>9</c:v>
                </c:pt>
                <c:pt idx="293">
                  <c:v>4</c:v>
                </c:pt>
                <c:pt idx="294">
                  <c:v>6</c:v>
                </c:pt>
                <c:pt idx="295">
                  <c:v>10</c:v>
                </c:pt>
                <c:pt idx="296">
                  <c:v>6</c:v>
                </c:pt>
                <c:pt idx="297">
                  <c:v>6</c:v>
                </c:pt>
                <c:pt idx="298">
                  <c:v>11</c:v>
                </c:pt>
                <c:pt idx="299">
                  <c:v>4</c:v>
                </c:pt>
                <c:pt idx="300">
                  <c:v>7</c:v>
                </c:pt>
                <c:pt idx="301">
                  <c:v>7</c:v>
                </c:pt>
                <c:pt idx="302">
                  <c:v>4</c:v>
                </c:pt>
                <c:pt idx="303">
                  <c:v>5</c:v>
                </c:pt>
                <c:pt idx="304">
                  <c:v>9</c:v>
                </c:pt>
                <c:pt idx="305">
                  <c:v>7</c:v>
                </c:pt>
                <c:pt idx="306">
                  <c:v>10</c:v>
                </c:pt>
                <c:pt idx="307">
                  <c:v>5</c:v>
                </c:pt>
                <c:pt idx="308">
                  <c:v>4</c:v>
                </c:pt>
                <c:pt idx="309">
                  <c:v>2</c:v>
                </c:pt>
                <c:pt idx="310">
                  <c:v>5</c:v>
                </c:pt>
                <c:pt idx="311">
                  <c:v>8</c:v>
                </c:pt>
                <c:pt idx="312">
                  <c:v>4</c:v>
                </c:pt>
                <c:pt idx="313">
                  <c:v>8</c:v>
                </c:pt>
              </c:numCache>
            </c:numRef>
          </c:yVal>
        </c:ser>
        <c:axId val="141236864"/>
        <c:axId val="141284096"/>
      </c:scatterChart>
      <c:valAx>
        <c:axId val="14123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Time in 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41284096"/>
        <c:crosses val="autoZero"/>
        <c:crossBetween val="midCat"/>
      </c:valAx>
      <c:valAx>
        <c:axId val="141284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/>
                  <a:t>Radiation Count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141236864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Radiation vs Time 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Sheet1!$B$6:$B$319</c:f>
              <c:numCache>
                <c:formatCode>General</c:formatCode>
                <c:ptCount val="3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  <c:pt idx="201">
                  <c:v>100.5</c:v>
                </c:pt>
                <c:pt idx="202">
                  <c:v>101</c:v>
                </c:pt>
                <c:pt idx="203">
                  <c:v>101.5</c:v>
                </c:pt>
                <c:pt idx="204">
                  <c:v>102</c:v>
                </c:pt>
                <c:pt idx="205">
                  <c:v>102.5</c:v>
                </c:pt>
                <c:pt idx="206">
                  <c:v>103</c:v>
                </c:pt>
                <c:pt idx="207">
                  <c:v>103.5</c:v>
                </c:pt>
                <c:pt idx="208">
                  <c:v>104</c:v>
                </c:pt>
                <c:pt idx="209">
                  <c:v>104.5</c:v>
                </c:pt>
                <c:pt idx="210">
                  <c:v>105</c:v>
                </c:pt>
                <c:pt idx="211">
                  <c:v>105.5</c:v>
                </c:pt>
                <c:pt idx="212">
                  <c:v>106</c:v>
                </c:pt>
                <c:pt idx="213">
                  <c:v>106.5</c:v>
                </c:pt>
                <c:pt idx="214">
                  <c:v>107</c:v>
                </c:pt>
                <c:pt idx="215">
                  <c:v>107.5</c:v>
                </c:pt>
                <c:pt idx="216">
                  <c:v>108</c:v>
                </c:pt>
                <c:pt idx="217">
                  <c:v>108.5</c:v>
                </c:pt>
                <c:pt idx="218">
                  <c:v>109</c:v>
                </c:pt>
                <c:pt idx="219">
                  <c:v>109.5</c:v>
                </c:pt>
                <c:pt idx="220">
                  <c:v>110</c:v>
                </c:pt>
                <c:pt idx="221">
                  <c:v>110.5</c:v>
                </c:pt>
                <c:pt idx="222">
                  <c:v>111</c:v>
                </c:pt>
                <c:pt idx="223">
                  <c:v>111.5</c:v>
                </c:pt>
                <c:pt idx="224">
                  <c:v>112</c:v>
                </c:pt>
                <c:pt idx="225">
                  <c:v>112.5</c:v>
                </c:pt>
                <c:pt idx="226">
                  <c:v>113</c:v>
                </c:pt>
                <c:pt idx="227">
                  <c:v>113.5</c:v>
                </c:pt>
                <c:pt idx="228">
                  <c:v>114</c:v>
                </c:pt>
                <c:pt idx="229">
                  <c:v>114.5</c:v>
                </c:pt>
                <c:pt idx="230">
                  <c:v>115</c:v>
                </c:pt>
                <c:pt idx="231">
                  <c:v>115.5</c:v>
                </c:pt>
                <c:pt idx="232">
                  <c:v>116</c:v>
                </c:pt>
                <c:pt idx="233">
                  <c:v>116.5</c:v>
                </c:pt>
                <c:pt idx="234">
                  <c:v>117</c:v>
                </c:pt>
                <c:pt idx="235">
                  <c:v>117.5</c:v>
                </c:pt>
                <c:pt idx="236">
                  <c:v>118</c:v>
                </c:pt>
                <c:pt idx="237">
                  <c:v>118.5</c:v>
                </c:pt>
                <c:pt idx="238">
                  <c:v>119</c:v>
                </c:pt>
                <c:pt idx="239">
                  <c:v>119.5</c:v>
                </c:pt>
                <c:pt idx="240">
                  <c:v>120</c:v>
                </c:pt>
                <c:pt idx="241">
                  <c:v>120.5</c:v>
                </c:pt>
                <c:pt idx="242">
                  <c:v>121</c:v>
                </c:pt>
                <c:pt idx="243">
                  <c:v>121.5</c:v>
                </c:pt>
                <c:pt idx="244">
                  <c:v>122</c:v>
                </c:pt>
                <c:pt idx="245">
                  <c:v>122.5</c:v>
                </c:pt>
                <c:pt idx="246">
                  <c:v>123</c:v>
                </c:pt>
                <c:pt idx="247">
                  <c:v>123.5</c:v>
                </c:pt>
                <c:pt idx="248">
                  <c:v>124</c:v>
                </c:pt>
                <c:pt idx="249">
                  <c:v>124.5</c:v>
                </c:pt>
                <c:pt idx="250">
                  <c:v>125</c:v>
                </c:pt>
                <c:pt idx="251">
                  <c:v>125.5</c:v>
                </c:pt>
                <c:pt idx="252">
                  <c:v>126</c:v>
                </c:pt>
                <c:pt idx="253">
                  <c:v>126.5</c:v>
                </c:pt>
                <c:pt idx="254">
                  <c:v>127</c:v>
                </c:pt>
                <c:pt idx="255">
                  <c:v>127.5</c:v>
                </c:pt>
                <c:pt idx="256">
                  <c:v>128</c:v>
                </c:pt>
                <c:pt idx="257">
                  <c:v>128.5</c:v>
                </c:pt>
                <c:pt idx="258">
                  <c:v>129</c:v>
                </c:pt>
                <c:pt idx="259">
                  <c:v>129.5</c:v>
                </c:pt>
                <c:pt idx="260">
                  <c:v>130</c:v>
                </c:pt>
                <c:pt idx="261">
                  <c:v>130.5</c:v>
                </c:pt>
                <c:pt idx="262">
                  <c:v>131</c:v>
                </c:pt>
                <c:pt idx="263">
                  <c:v>131.5</c:v>
                </c:pt>
                <c:pt idx="264">
                  <c:v>132</c:v>
                </c:pt>
                <c:pt idx="265">
                  <c:v>132.5</c:v>
                </c:pt>
                <c:pt idx="266">
                  <c:v>133</c:v>
                </c:pt>
                <c:pt idx="267">
                  <c:v>133.5</c:v>
                </c:pt>
                <c:pt idx="268">
                  <c:v>134</c:v>
                </c:pt>
                <c:pt idx="269">
                  <c:v>134.5</c:v>
                </c:pt>
                <c:pt idx="270">
                  <c:v>135</c:v>
                </c:pt>
                <c:pt idx="271">
                  <c:v>135.5</c:v>
                </c:pt>
                <c:pt idx="272">
                  <c:v>136</c:v>
                </c:pt>
                <c:pt idx="273">
                  <c:v>136.5</c:v>
                </c:pt>
                <c:pt idx="274">
                  <c:v>137</c:v>
                </c:pt>
                <c:pt idx="275">
                  <c:v>137.5</c:v>
                </c:pt>
                <c:pt idx="276">
                  <c:v>138</c:v>
                </c:pt>
                <c:pt idx="277">
                  <c:v>138.5</c:v>
                </c:pt>
                <c:pt idx="278">
                  <c:v>139</c:v>
                </c:pt>
                <c:pt idx="279">
                  <c:v>139.5</c:v>
                </c:pt>
                <c:pt idx="280">
                  <c:v>140</c:v>
                </c:pt>
                <c:pt idx="281">
                  <c:v>140.5</c:v>
                </c:pt>
                <c:pt idx="282">
                  <c:v>141</c:v>
                </c:pt>
                <c:pt idx="283">
                  <c:v>141.5</c:v>
                </c:pt>
                <c:pt idx="284">
                  <c:v>142</c:v>
                </c:pt>
                <c:pt idx="285">
                  <c:v>142.5</c:v>
                </c:pt>
                <c:pt idx="286">
                  <c:v>143</c:v>
                </c:pt>
                <c:pt idx="287">
                  <c:v>143.5</c:v>
                </c:pt>
                <c:pt idx="288">
                  <c:v>144</c:v>
                </c:pt>
                <c:pt idx="289">
                  <c:v>144.5</c:v>
                </c:pt>
                <c:pt idx="290">
                  <c:v>145</c:v>
                </c:pt>
                <c:pt idx="291">
                  <c:v>145.5</c:v>
                </c:pt>
                <c:pt idx="292">
                  <c:v>146</c:v>
                </c:pt>
                <c:pt idx="293">
                  <c:v>146.5</c:v>
                </c:pt>
                <c:pt idx="294">
                  <c:v>147</c:v>
                </c:pt>
                <c:pt idx="295">
                  <c:v>147.5</c:v>
                </c:pt>
                <c:pt idx="296">
                  <c:v>148</c:v>
                </c:pt>
                <c:pt idx="297">
                  <c:v>148.5</c:v>
                </c:pt>
                <c:pt idx="298">
                  <c:v>149</c:v>
                </c:pt>
                <c:pt idx="299">
                  <c:v>149.5</c:v>
                </c:pt>
                <c:pt idx="300">
                  <c:v>150</c:v>
                </c:pt>
                <c:pt idx="301">
                  <c:v>150.5</c:v>
                </c:pt>
                <c:pt idx="302">
                  <c:v>151</c:v>
                </c:pt>
                <c:pt idx="303">
                  <c:v>151.5</c:v>
                </c:pt>
                <c:pt idx="304">
                  <c:v>152</c:v>
                </c:pt>
                <c:pt idx="305">
                  <c:v>152.5</c:v>
                </c:pt>
                <c:pt idx="306">
                  <c:v>153</c:v>
                </c:pt>
                <c:pt idx="307">
                  <c:v>153.5</c:v>
                </c:pt>
                <c:pt idx="308">
                  <c:v>154</c:v>
                </c:pt>
                <c:pt idx="309">
                  <c:v>154.5</c:v>
                </c:pt>
                <c:pt idx="310">
                  <c:v>155</c:v>
                </c:pt>
                <c:pt idx="311">
                  <c:v>155.5</c:v>
                </c:pt>
                <c:pt idx="312">
                  <c:v>156</c:v>
                </c:pt>
                <c:pt idx="313">
                  <c:v>156.5</c:v>
                </c:pt>
              </c:numCache>
            </c:numRef>
          </c:xVal>
          <c:yVal>
            <c:numRef>
              <c:f>Sheet1!$C$6:$C$319</c:f>
              <c:numCache>
                <c:formatCode>General</c:formatCode>
                <c:ptCount val="314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9</c:v>
                </c:pt>
                <c:pt idx="12">
                  <c:v>4</c:v>
                </c:pt>
                <c:pt idx="13">
                  <c:v>6</c:v>
                </c:pt>
                <c:pt idx="14">
                  <c:v>5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8</c:v>
                </c:pt>
                <c:pt idx="19">
                  <c:v>8</c:v>
                </c:pt>
                <c:pt idx="20">
                  <c:v>4</c:v>
                </c:pt>
                <c:pt idx="21">
                  <c:v>4</c:v>
                </c:pt>
                <c:pt idx="22">
                  <c:v>9</c:v>
                </c:pt>
                <c:pt idx="23">
                  <c:v>10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3</c:v>
                </c:pt>
                <c:pt idx="29">
                  <c:v>5</c:v>
                </c:pt>
                <c:pt idx="30">
                  <c:v>3</c:v>
                </c:pt>
                <c:pt idx="31">
                  <c:v>7</c:v>
                </c:pt>
                <c:pt idx="32">
                  <c:v>6</c:v>
                </c:pt>
                <c:pt idx="33">
                  <c:v>3</c:v>
                </c:pt>
                <c:pt idx="34">
                  <c:v>5</c:v>
                </c:pt>
                <c:pt idx="35">
                  <c:v>3</c:v>
                </c:pt>
                <c:pt idx="36">
                  <c:v>5</c:v>
                </c:pt>
                <c:pt idx="37">
                  <c:v>2</c:v>
                </c:pt>
                <c:pt idx="38">
                  <c:v>8</c:v>
                </c:pt>
                <c:pt idx="39">
                  <c:v>12</c:v>
                </c:pt>
                <c:pt idx="40">
                  <c:v>10</c:v>
                </c:pt>
                <c:pt idx="41">
                  <c:v>5</c:v>
                </c:pt>
                <c:pt idx="42">
                  <c:v>4</c:v>
                </c:pt>
                <c:pt idx="43">
                  <c:v>8</c:v>
                </c:pt>
                <c:pt idx="44">
                  <c:v>7</c:v>
                </c:pt>
                <c:pt idx="45">
                  <c:v>1</c:v>
                </c:pt>
                <c:pt idx="46">
                  <c:v>7</c:v>
                </c:pt>
                <c:pt idx="47">
                  <c:v>6</c:v>
                </c:pt>
                <c:pt idx="48">
                  <c:v>8</c:v>
                </c:pt>
                <c:pt idx="49">
                  <c:v>7</c:v>
                </c:pt>
                <c:pt idx="50">
                  <c:v>5</c:v>
                </c:pt>
                <c:pt idx="51">
                  <c:v>9</c:v>
                </c:pt>
                <c:pt idx="52">
                  <c:v>2</c:v>
                </c:pt>
                <c:pt idx="53">
                  <c:v>5</c:v>
                </c:pt>
                <c:pt idx="54">
                  <c:v>11</c:v>
                </c:pt>
                <c:pt idx="55">
                  <c:v>8</c:v>
                </c:pt>
                <c:pt idx="56">
                  <c:v>6</c:v>
                </c:pt>
                <c:pt idx="57">
                  <c:v>5</c:v>
                </c:pt>
                <c:pt idx="58">
                  <c:v>6</c:v>
                </c:pt>
                <c:pt idx="59">
                  <c:v>9</c:v>
                </c:pt>
                <c:pt idx="60">
                  <c:v>12</c:v>
                </c:pt>
                <c:pt idx="61">
                  <c:v>4</c:v>
                </c:pt>
                <c:pt idx="62">
                  <c:v>3</c:v>
                </c:pt>
                <c:pt idx="63">
                  <c:v>5</c:v>
                </c:pt>
                <c:pt idx="64">
                  <c:v>7</c:v>
                </c:pt>
                <c:pt idx="65">
                  <c:v>5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9</c:v>
                </c:pt>
                <c:pt idx="70">
                  <c:v>6</c:v>
                </c:pt>
                <c:pt idx="71">
                  <c:v>3</c:v>
                </c:pt>
                <c:pt idx="72">
                  <c:v>6</c:v>
                </c:pt>
                <c:pt idx="73">
                  <c:v>7</c:v>
                </c:pt>
                <c:pt idx="74">
                  <c:v>6</c:v>
                </c:pt>
                <c:pt idx="75">
                  <c:v>8</c:v>
                </c:pt>
                <c:pt idx="76">
                  <c:v>7</c:v>
                </c:pt>
                <c:pt idx="77">
                  <c:v>10</c:v>
                </c:pt>
                <c:pt idx="78">
                  <c:v>8</c:v>
                </c:pt>
                <c:pt idx="79">
                  <c:v>3</c:v>
                </c:pt>
                <c:pt idx="80">
                  <c:v>6</c:v>
                </c:pt>
                <c:pt idx="81">
                  <c:v>3</c:v>
                </c:pt>
                <c:pt idx="82">
                  <c:v>2</c:v>
                </c:pt>
                <c:pt idx="83">
                  <c:v>9</c:v>
                </c:pt>
                <c:pt idx="84">
                  <c:v>5</c:v>
                </c:pt>
                <c:pt idx="85">
                  <c:v>7</c:v>
                </c:pt>
                <c:pt idx="86">
                  <c:v>2</c:v>
                </c:pt>
                <c:pt idx="87">
                  <c:v>7</c:v>
                </c:pt>
                <c:pt idx="88">
                  <c:v>3</c:v>
                </c:pt>
                <c:pt idx="89">
                  <c:v>8</c:v>
                </c:pt>
                <c:pt idx="90">
                  <c:v>4</c:v>
                </c:pt>
                <c:pt idx="91">
                  <c:v>7</c:v>
                </c:pt>
                <c:pt idx="92">
                  <c:v>8</c:v>
                </c:pt>
                <c:pt idx="93">
                  <c:v>5</c:v>
                </c:pt>
                <c:pt idx="94">
                  <c:v>14</c:v>
                </c:pt>
                <c:pt idx="95">
                  <c:v>8</c:v>
                </c:pt>
                <c:pt idx="96">
                  <c:v>7</c:v>
                </c:pt>
                <c:pt idx="97">
                  <c:v>7</c:v>
                </c:pt>
                <c:pt idx="98">
                  <c:v>10</c:v>
                </c:pt>
                <c:pt idx="99">
                  <c:v>14</c:v>
                </c:pt>
                <c:pt idx="100">
                  <c:v>19</c:v>
                </c:pt>
                <c:pt idx="101">
                  <c:v>18</c:v>
                </c:pt>
                <c:pt idx="102">
                  <c:v>17</c:v>
                </c:pt>
                <c:pt idx="103">
                  <c:v>18</c:v>
                </c:pt>
                <c:pt idx="104">
                  <c:v>16</c:v>
                </c:pt>
                <c:pt idx="105">
                  <c:v>15</c:v>
                </c:pt>
                <c:pt idx="106">
                  <c:v>13</c:v>
                </c:pt>
                <c:pt idx="107">
                  <c:v>23</c:v>
                </c:pt>
                <c:pt idx="108">
                  <c:v>16</c:v>
                </c:pt>
                <c:pt idx="109">
                  <c:v>30</c:v>
                </c:pt>
                <c:pt idx="110">
                  <c:v>34</c:v>
                </c:pt>
                <c:pt idx="111">
                  <c:v>35</c:v>
                </c:pt>
                <c:pt idx="112">
                  <c:v>43</c:v>
                </c:pt>
                <c:pt idx="113">
                  <c:v>38</c:v>
                </c:pt>
                <c:pt idx="114">
                  <c:v>44</c:v>
                </c:pt>
                <c:pt idx="115">
                  <c:v>35</c:v>
                </c:pt>
                <c:pt idx="116">
                  <c:v>54</c:v>
                </c:pt>
                <c:pt idx="117">
                  <c:v>54</c:v>
                </c:pt>
                <c:pt idx="118">
                  <c:v>56</c:v>
                </c:pt>
                <c:pt idx="119">
                  <c:v>54</c:v>
                </c:pt>
                <c:pt idx="120">
                  <c:v>62</c:v>
                </c:pt>
                <c:pt idx="121">
                  <c:v>74</c:v>
                </c:pt>
                <c:pt idx="122">
                  <c:v>75</c:v>
                </c:pt>
                <c:pt idx="123">
                  <c:v>63</c:v>
                </c:pt>
                <c:pt idx="124">
                  <c:v>122</c:v>
                </c:pt>
                <c:pt idx="125">
                  <c:v>106</c:v>
                </c:pt>
                <c:pt idx="126">
                  <c:v>88</c:v>
                </c:pt>
                <c:pt idx="127">
                  <c:v>36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196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1</c:v>
                </c:pt>
                <c:pt idx="282">
                  <c:v>6</c:v>
                </c:pt>
                <c:pt idx="283">
                  <c:v>10</c:v>
                </c:pt>
                <c:pt idx="284">
                  <c:v>3</c:v>
                </c:pt>
                <c:pt idx="285">
                  <c:v>6</c:v>
                </c:pt>
                <c:pt idx="286">
                  <c:v>4</c:v>
                </c:pt>
                <c:pt idx="287">
                  <c:v>3</c:v>
                </c:pt>
                <c:pt idx="288">
                  <c:v>4</c:v>
                </c:pt>
                <c:pt idx="289">
                  <c:v>5</c:v>
                </c:pt>
                <c:pt idx="290">
                  <c:v>6</c:v>
                </c:pt>
                <c:pt idx="291">
                  <c:v>4</c:v>
                </c:pt>
                <c:pt idx="292">
                  <c:v>9</c:v>
                </c:pt>
                <c:pt idx="293">
                  <c:v>4</c:v>
                </c:pt>
                <c:pt idx="294">
                  <c:v>6</c:v>
                </c:pt>
                <c:pt idx="295">
                  <c:v>10</c:v>
                </c:pt>
                <c:pt idx="296">
                  <c:v>6</c:v>
                </c:pt>
                <c:pt idx="297">
                  <c:v>6</c:v>
                </c:pt>
                <c:pt idx="298">
                  <c:v>11</c:v>
                </c:pt>
                <c:pt idx="299">
                  <c:v>4</c:v>
                </c:pt>
                <c:pt idx="300">
                  <c:v>7</c:v>
                </c:pt>
                <c:pt idx="301">
                  <c:v>7</c:v>
                </c:pt>
                <c:pt idx="302">
                  <c:v>4</c:v>
                </c:pt>
                <c:pt idx="303">
                  <c:v>5</c:v>
                </c:pt>
                <c:pt idx="304">
                  <c:v>9</c:v>
                </c:pt>
                <c:pt idx="305">
                  <c:v>7</c:v>
                </c:pt>
                <c:pt idx="306">
                  <c:v>10</c:v>
                </c:pt>
                <c:pt idx="307">
                  <c:v>5</c:v>
                </c:pt>
                <c:pt idx="308">
                  <c:v>4</c:v>
                </c:pt>
                <c:pt idx="309">
                  <c:v>2</c:v>
                </c:pt>
                <c:pt idx="310">
                  <c:v>5</c:v>
                </c:pt>
                <c:pt idx="311">
                  <c:v>8</c:v>
                </c:pt>
                <c:pt idx="312">
                  <c:v>4</c:v>
                </c:pt>
                <c:pt idx="313">
                  <c:v>8</c:v>
                </c:pt>
              </c:numCache>
            </c:numRef>
          </c:yVal>
          <c:smooth val="1"/>
        </c:ser>
        <c:axId val="138818688"/>
        <c:axId val="138820608"/>
      </c:scatterChart>
      <c:valAx>
        <c:axId val="138818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Time in seconds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8820608"/>
        <c:crosses val="autoZero"/>
        <c:crossBetween val="midCat"/>
      </c:valAx>
      <c:valAx>
        <c:axId val="138820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/>
                  <a:t>Radiation Count</a:t>
                </a:r>
                <a:endParaRPr lang="en-US" sz="2400" dirty="0"/>
              </a:p>
            </c:rich>
          </c:tx>
          <c:layout/>
        </c:title>
        <c:numFmt formatCode="General" sourceLinked="1"/>
        <c:majorTickMark val="none"/>
        <c:tickLblPos val="nextTo"/>
        <c:crossAx val="138818688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E8A3-D827-4A47-8839-A0FA113D7FEA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1FEB-8A69-0249-82F9-71DF26A94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1FEB-8A69-0249-82F9-71DF26A947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1FEB-8A69-0249-82F9-71DF26A947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1FEB-8A69-0249-82F9-71DF26A947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97597-9414-C249-BABC-BCFC3A4C5BA0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EB0273-4642-C045-AA29-3411A9F9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12825"/>
          </a:xfrm>
        </p:spPr>
        <p:txBody>
          <a:bodyPr/>
          <a:lstStyle/>
          <a:p>
            <a:r>
              <a:rPr lang="en-US" dirty="0" smtClean="0"/>
              <a:t>  The Random Guys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 Philip Hansen        </a:t>
            </a:r>
          </a:p>
          <a:p>
            <a:r>
              <a:rPr lang="en-US" dirty="0" smtClean="0"/>
              <a:t>Ryan Lemerond </a:t>
            </a:r>
          </a:p>
          <a:p>
            <a:r>
              <a:rPr lang="en-US" dirty="0" smtClean="0"/>
              <a:t>Jens </a:t>
            </a:r>
            <a:r>
              <a:rPr lang="en-US" dirty="0" err="1" smtClean="0"/>
              <a:t>Heig</a:t>
            </a:r>
            <a:endParaRPr lang="en-US" dirty="0" smtClean="0"/>
          </a:p>
          <a:p>
            <a:r>
              <a:rPr lang="en-US" dirty="0"/>
              <a:t>Ayo </a:t>
            </a:r>
            <a:r>
              <a:rPr lang="en-US" dirty="0" err="1" smtClean="0"/>
              <a:t>Akindumila</a:t>
            </a:r>
          </a:p>
          <a:p>
            <a:r>
              <a:rPr lang="en-US" dirty="0" err="1" smtClean="0"/>
              <a:t>Olani</a:t>
            </a:r>
            <a:r>
              <a:rPr lang="en-US" dirty="0" smtClean="0"/>
              <a:t> Aga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410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AEM </a:t>
            </a:r>
            <a:r>
              <a:rPr lang="en-US" smtClean="0"/>
              <a:t>1905November 20,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812460"/>
            <a:ext cx="7772400" cy="1012825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Flight Readiness Review</a:t>
            </a: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Mass and Cost		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90600" y="1828800"/>
          <a:ext cx="68580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941"/>
                <a:gridCol w="2094859"/>
                <a:gridCol w="1600201"/>
              </a:tblGrid>
              <a:tr h="166645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Mass(kg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Cost($)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Canon</a:t>
                      </a:r>
                      <a:r>
                        <a:rPr lang="en-US" baseline="0" dirty="0" err="1" smtClean="0"/>
                        <a:t>Powershot</a:t>
                      </a:r>
                      <a:endParaRPr lang="en-US" baseline="0" dirty="0" smtClean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.223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Basic Stamp1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.063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marL="150532" marR="150532"/>
                </a:tc>
              </a:tr>
              <a:tr h="339725">
                <a:tc>
                  <a:txBody>
                    <a:bodyPr/>
                    <a:lstStyle/>
                    <a:p>
                      <a:r>
                        <a:rPr lang="en-US" dirty="0" smtClean="0"/>
                        <a:t>Batter Pack for Stamp1</a:t>
                      </a:r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6x6x6 box of foam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.18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Geiger Counter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.114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Basic Stamp2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.123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Heater Circuit</a:t>
                      </a:r>
                      <a:r>
                        <a:rPr lang="en-US" baseline="0" dirty="0" err="1" smtClean="0"/>
                        <a:t>w</a:t>
                      </a:r>
                      <a:r>
                        <a:rPr lang="en-US" baseline="0" dirty="0" smtClean="0"/>
                        <a:t>/Switch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.027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Hobo</a:t>
                      </a:r>
                      <a:r>
                        <a:rPr lang="en-US" baseline="0" dirty="0" smtClean="0"/>
                        <a:t> data logger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.027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 marL="150532" marR="150532"/>
                </a:tc>
              </a:tr>
              <a:tr h="291628">
                <a:tc>
                  <a:txBody>
                    <a:bodyPr/>
                    <a:lstStyle/>
                    <a:p>
                      <a:r>
                        <a:rPr lang="en-US" dirty="0" smtClean="0"/>
                        <a:t>Batter Pack for heater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.150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50532" marR="150532"/>
                </a:tc>
              </a:tr>
              <a:tr h="16664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marL="150532" marR="15053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 marL="150532" marR="1505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Pre-Flight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Flight Computers</a:t>
            </a:r>
          </a:p>
          <a:p>
            <a:r>
              <a:rPr lang="en-US" dirty="0" smtClean="0"/>
              <a:t>Heater</a:t>
            </a:r>
          </a:p>
          <a:p>
            <a:r>
              <a:rPr lang="en-US" dirty="0" smtClean="0"/>
              <a:t>Pressure Sensor</a:t>
            </a:r>
          </a:p>
          <a:p>
            <a:r>
              <a:rPr lang="en-US" dirty="0" smtClean="0"/>
              <a:t>Switch</a:t>
            </a:r>
          </a:p>
          <a:p>
            <a:r>
              <a:rPr lang="en-US" dirty="0" smtClean="0"/>
              <a:t>Payload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Blue=Temp Inside Purple= Temp. Outside</a:t>
            </a:r>
            <a:endParaRPr lang="en-US" dirty="0"/>
          </a:p>
        </p:txBody>
      </p:sp>
      <p:pic>
        <p:nvPicPr>
          <p:cNvPr id="26626" name="C 2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5037"/>
            <a:ext cx="7239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1500 grams latex (rubber) weather balloon.</a:t>
            </a:r>
          </a:p>
          <a:p>
            <a:r>
              <a:rPr lang="en-US" sz="2800" dirty="0" smtClean="0"/>
              <a:t> 10 feet in diameter </a:t>
            </a:r>
          </a:p>
          <a:p>
            <a:r>
              <a:rPr lang="en-US" sz="2800" dirty="0" smtClean="0"/>
              <a:t> can lift 20 pounds</a:t>
            </a:r>
          </a:p>
          <a:p>
            <a:endParaRPr lang="en-US" sz="2800" dirty="0"/>
          </a:p>
          <a:p>
            <a:r>
              <a:rPr lang="en-US" sz="2800" dirty="0" smtClean="0"/>
              <a:t>2  Helium tanks to fill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9" name="Content Placeholder 8" descr="aem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600" y="381000"/>
            <a:ext cx="3238500" cy="255154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Video</a:t>
            </a:r>
            <a:endParaRPr lang="en-US" dirty="0"/>
          </a:p>
        </p:txBody>
      </p:sp>
      <p:pic>
        <p:nvPicPr>
          <p:cNvPr id="6" name="aem 6.MPG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Launch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 smtClean="0"/>
              <a:t>Flight lasted for 106 minutes.</a:t>
            </a:r>
          </a:p>
          <a:p>
            <a:r>
              <a:rPr lang="en-US" sz="2800" dirty="0" smtClean="0"/>
              <a:t>We arrived 5 minutes within touchdown.</a:t>
            </a:r>
          </a:p>
          <a:p>
            <a:endParaRPr lang="en-US" dirty="0"/>
          </a:p>
          <a:p>
            <a:endParaRPr/>
          </a:p>
          <a:p>
            <a:endParaRPr lang="en-US" dirty="0"/>
          </a:p>
        </p:txBody>
      </p:sp>
      <p:pic>
        <p:nvPicPr>
          <p:cNvPr id="5" name="Content Placeholder 4" descr="aem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6200" y="1066800"/>
            <a:ext cx="4197350" cy="3148013"/>
          </a:xfrm>
        </p:spPr>
      </p:pic>
      <p:pic>
        <p:nvPicPr>
          <p:cNvPr id="2050" name="Picture 2" descr="C:\Users\Tbaby\Downloads\aem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267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Scientific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Geiger Counter- We expect the radiation to increase with altitude.</a:t>
            </a:r>
          </a:p>
          <a:p>
            <a:r>
              <a:rPr lang="en-US" dirty="0" smtClean="0"/>
              <a:t>Temperature Sensor- We expect the temperature to drop extremely low, but then start to warm up.</a:t>
            </a:r>
          </a:p>
          <a:p>
            <a:r>
              <a:rPr lang="en-US" dirty="0" smtClean="0"/>
              <a:t>Pressure Sensor- We expect the pressure to steadily drop with altitude.</a:t>
            </a:r>
          </a:p>
          <a:p>
            <a:r>
              <a:rPr lang="en-US" dirty="0" smtClean="0"/>
              <a:t>Video Camera-We expect the sky to change from blue to black.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Vs. Altitude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5943600" cy="466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Vs.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848600" cy="536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Vs. 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7638"/>
            <a:ext cx="7239000" cy="5126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main objective for this mission is the Geiger counter experiment.  We want to know how radiation exposure changes as you travel through the atmosphere.  </a:t>
            </a:r>
          </a:p>
          <a:p>
            <a:endParaRPr lang="en-US" dirty="0" smtClean="0"/>
          </a:p>
          <a:p>
            <a:r>
              <a:rPr lang="en-US" dirty="0" smtClean="0"/>
              <a:t>We expect that the there will be more radiation as </a:t>
            </a:r>
            <a:r>
              <a:rPr lang="en-US" smtClean="0"/>
              <a:t>altitude increases.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4800" y="304800"/>
          <a:ext cx="8382000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Hobo Data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228600"/>
          <a:ext cx="8458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381000"/>
          <a:ext cx="7696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stamp 1 flight Computer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304800"/>
          <a:ext cx="8382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Geiger counter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 camera is our team’s secondary experiment.  We want to see how the atmosphere layers affect the color of the sky.</a:t>
            </a:r>
          </a:p>
          <a:p>
            <a:endParaRPr lang="en-US" dirty="0" smtClean="0"/>
          </a:p>
          <a:p>
            <a:r>
              <a:rPr lang="en-US" dirty="0" smtClean="0"/>
              <a:t>We expect that has the balloon progresses through layers it will get darker.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 Experiment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Adobe Photoshop we measured the picture starting at zero and measuring the width every ¼ unit of measurement</a:t>
            </a:r>
          </a:p>
        </p:txBody>
      </p:sp>
      <p:pic>
        <p:nvPicPr>
          <p:cNvPr id="2052" name="Content Placeholder 4" descr="Picture with ru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00200"/>
            <a:ext cx="3209925" cy="43592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 Result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½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1/8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 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r>
                        <a:rPr lang="en-US" baseline="0" dirty="0" smtClean="0"/>
                        <a:t> ½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</a:t>
                      </a:r>
                      <a:r>
                        <a:rPr lang="en-US" baseline="0" dirty="0" smtClean="0"/>
                        <a:t> 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2</a:t>
                      </a:r>
                      <a:r>
                        <a:rPr lang="en-US" baseline="0" dirty="0" smtClean="0"/>
                        <a:t> ½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2</a:t>
                      </a:r>
                      <a:r>
                        <a:rPr lang="en-US" baseline="0" dirty="0" smtClean="0"/>
                        <a:t> ½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 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371600"/>
          <a:ext cx="403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 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 ½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 5/8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 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1/8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 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 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</a:t>
                      </a:r>
                      <a:r>
                        <a:rPr lang="en-US" baseline="0" dirty="0" smtClean="0"/>
                        <a:t> 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our pressure sensor we learned that the pressure decrease exponentially with an increase in altitude.</a:t>
            </a:r>
          </a:p>
          <a:p>
            <a:r>
              <a:rPr lang="en-US" dirty="0" smtClean="0"/>
              <a:t>Our temperature sensor showed that the temperature drops steadily for awhile, but then actually starts to increase again.</a:t>
            </a:r>
          </a:p>
          <a:p>
            <a:r>
              <a:rPr lang="en-US" dirty="0" smtClean="0"/>
              <a:t>Our </a:t>
            </a:r>
            <a:r>
              <a:rPr lang="en-US" dirty="0" err="1" smtClean="0"/>
              <a:t>geiger</a:t>
            </a:r>
            <a:r>
              <a:rPr lang="en-US" dirty="0" smtClean="0"/>
              <a:t> counter experiment really didn’t work because the levels were so high that it maxed out the computer.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camera experiment didn’t work because for some reason it didn’t record anything.</a:t>
            </a:r>
          </a:p>
          <a:p>
            <a:endParaRPr lang="en-US" dirty="0" smtClean="0"/>
          </a:p>
          <a:p>
            <a:r>
              <a:rPr lang="en-US" dirty="0" smtClean="0"/>
              <a:t>If we were to change our payload and fly it again we would like to change how long the computer counted radiation hits so we could actually see how the radiation increases.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your team as soon as possible</a:t>
            </a:r>
          </a:p>
          <a:p>
            <a:endParaRPr lang="en-US" dirty="0" smtClean="0"/>
          </a:p>
          <a:p>
            <a:r>
              <a:rPr lang="en-US" dirty="0" smtClean="0"/>
              <a:t>Make sure that you don’t get behind</a:t>
            </a:r>
          </a:p>
          <a:p>
            <a:endParaRPr lang="en-US" dirty="0" smtClean="0"/>
          </a:p>
          <a:p>
            <a:r>
              <a:rPr lang="en-US" dirty="0" smtClean="0"/>
              <a:t>Don’t procrastinate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We’d like to thank the Professor for helping us put this together and also giving us the chance to do something like this.</a:t>
            </a:r>
          </a:p>
          <a:p>
            <a:endParaRPr lang="en-US" dirty="0" smtClean="0"/>
          </a:p>
          <a:p>
            <a:r>
              <a:rPr lang="en-US" dirty="0" smtClean="0"/>
              <a:t>We’d also like to thank John who helped us with the </a:t>
            </a:r>
            <a:r>
              <a:rPr lang="en-US" dirty="0" err="1" smtClean="0"/>
              <a:t>geiger</a:t>
            </a:r>
            <a:r>
              <a:rPr lang="en-US" dirty="0" smtClean="0"/>
              <a:t> counter.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417638"/>
          <a:ext cx="9144000" cy="4800600"/>
        </p:xfrm>
        <a:graphic>
          <a:graphicData uri="http://schemas.openxmlformats.org/presentationml/2006/ole">
            <p:oleObj spid="_x0000_s26626" name="Microsoft Organization Chart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700"/>
              <a:t>Flight computer </a:t>
            </a:r>
          </a:p>
          <a:p>
            <a:pPr>
              <a:lnSpc>
                <a:spcPct val="90000"/>
              </a:lnSpc>
            </a:pPr>
            <a:r>
              <a:rPr lang="en-US" sz="2700"/>
              <a:t>Geiger counter </a:t>
            </a:r>
          </a:p>
          <a:p>
            <a:pPr>
              <a:lnSpc>
                <a:spcPct val="90000"/>
              </a:lnSpc>
            </a:pPr>
            <a:r>
              <a:rPr lang="en-US" sz="2700"/>
              <a:t>Heater </a:t>
            </a:r>
          </a:p>
          <a:p>
            <a:pPr>
              <a:lnSpc>
                <a:spcPct val="90000"/>
              </a:lnSpc>
            </a:pPr>
            <a:r>
              <a:rPr lang="en-US" sz="2700"/>
              <a:t>DXG DXG-569V 5MPixel HD video camera with SD memory card</a:t>
            </a:r>
          </a:p>
          <a:p>
            <a:pPr>
              <a:lnSpc>
                <a:spcPct val="90000"/>
              </a:lnSpc>
            </a:pPr>
            <a:r>
              <a:rPr lang="en-US" sz="2700"/>
              <a:t>Weather station</a:t>
            </a:r>
          </a:p>
          <a:p>
            <a:pPr>
              <a:lnSpc>
                <a:spcPct val="90000"/>
              </a:lnSpc>
            </a:pPr>
            <a:r>
              <a:rPr lang="en-US" sz="2700"/>
              <a:t>Hobo temperature probe and hobo data logger</a:t>
            </a:r>
          </a:p>
          <a:p>
            <a:pPr>
              <a:lnSpc>
                <a:spcPct val="90000"/>
              </a:lnSpc>
            </a:pPr>
            <a:r>
              <a:rPr lang="en-US" sz="2700"/>
              <a:t>Battery packs for camera, flight computer, and heater</a:t>
            </a:r>
          </a:p>
          <a:p>
            <a:pPr>
              <a:lnSpc>
                <a:spcPct val="90000"/>
              </a:lnSpc>
            </a:pPr>
            <a:r>
              <a:rPr lang="en-US" sz="2700"/>
              <a:t>6’6’6 inch payload box</a:t>
            </a:r>
          </a:p>
          <a:p>
            <a:pPr>
              <a:lnSpc>
                <a:spcPct val="90000"/>
              </a:lnSpc>
            </a:pPr>
            <a:r>
              <a:rPr lang="en-US" sz="2700"/>
              <a:t>Switch plate </a:t>
            </a:r>
          </a:p>
          <a:p>
            <a:pPr>
              <a:lnSpc>
                <a:spcPct val="90000"/>
              </a:lnSpc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Flight system interaction design</a:t>
            </a:r>
          </a:p>
        </p:txBody>
      </p:sp>
      <p:pic>
        <p:nvPicPr>
          <p:cNvPr id="4099" name="Content Placeholder 3" descr="system interac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7" y="2673350"/>
            <a:ext cx="6715125" cy="256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/>
              <a:t>Inside the Payload</a:t>
            </a:r>
          </a:p>
        </p:txBody>
      </p:sp>
      <p:pic>
        <p:nvPicPr>
          <p:cNvPr id="5123" name="Content Placeholder 3" descr="internal desig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914400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of Box</a:t>
            </a:r>
          </a:p>
        </p:txBody>
      </p:sp>
      <p:pic>
        <p:nvPicPr>
          <p:cNvPr id="6147" name="Content Placeholder 3" descr="outer 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87" y="2254250"/>
            <a:ext cx="6753225" cy="34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Launch conceptual design</a:t>
            </a:r>
          </a:p>
        </p:txBody>
      </p:sp>
      <p:pic>
        <p:nvPicPr>
          <p:cNvPr id="7171" name="Content Placeholder 3" descr="ball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2135187"/>
            <a:ext cx="6772275" cy="363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The Random Guy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ission Overview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ission Overview&amp;quot;&quot;/&gt;&lt;property id=&quot;20307&quot; value=&quot;274&quot;/&gt;&lt;/object&gt;&lt;object type=&quot;3&quot; unique_id=&quot;10007&quot;&gt;&lt;property id=&quot;20148&quot; value=&quot;5&quot;/&gt;&lt;property id=&quot;20300&quot; value=&quot;Slide 4 - &amp;quot;Team Organization&amp;quot;&quot;/&gt;&lt;property id=&quot;20307&quot; value=&quot;276&quot;/&gt;&lt;/object&gt;&lt;object type=&quot;3&quot; unique_id=&quot;10008&quot;&gt;&lt;property id=&quot;20148&quot; value=&quot;5&quot;/&gt;&lt;property id=&quot;20300&quot; value=&quot;Slide 5 - &amp;quot;Design 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Flight system interaction design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Inside the Payload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tside of Box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Launch conceptual design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Mass and Cost&amp;amp;#x09;&amp;amp;#x09;&amp;quot;&quot;/&gt;&lt;property id=&quot;20307&quot; value=&quot;269&quot;/&gt;&lt;/object&gt;&lt;object type=&quot;3&quot; unique_id=&quot;10014&quot;&gt;&lt;property id=&quot;20148&quot; value=&quot;5&quot;/&gt;&lt;property id=&quot;20300&quot; value=&quot;Slide 11 - &amp;quot;Pre-Flight Testing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Thermal Test&amp;quot;&quot;/&gt;&lt;property id=&quot;20307&quot; value=&quot;273&quot;/&gt;&lt;/object&gt;&lt;object type=&quot;3&quot; unique_id=&quot;10016&quot;&gt;&lt;property id=&quot;20148&quot; value=&quot;5&quot;/&gt;&lt;property id=&quot;20300&quot; value=&quot;Slide 13 - &amp;quot;Materials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Launch Video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End of Launch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Expected Scientific Results&amp;quot;&quot;/&gt;&lt;property id=&quot;20307&quot; value=&quot;262&quot;/&gt;&lt;/object&gt;&lt;object type=&quot;3&quot; unique_id=&quot;10020&quot;&gt;&lt;property id=&quot;20148&quot; value=&quot;5&quot;/&gt;&lt;property id=&quot;20300&quot; value=&quot;Slide 17 - &amp;quot;Temperature Vs. Altitude&amp;quot;&quot;/&gt;&lt;property id=&quot;20307&quot; value=&quot;280&quot;/&gt;&lt;/object&gt;&lt;object type=&quot;3&quot; unique_id=&quot;10021&quot;&gt;&lt;property id=&quot;20148&quot; value=&quot;5&quot;/&gt;&lt;property id=&quot;20300&quot; value=&quot;Slide 18 - &amp;quot;Pressure Vs. Altitude&amp;quot;&quot;/&gt;&lt;property id=&quot;20307&quot; value=&quot;281&quot;/&gt;&lt;/object&gt;&lt;object type=&quot;3&quot; unique_id=&quot;10022&quot;&gt;&lt;property id=&quot;20148&quot; value=&quot;5&quot;/&gt;&lt;property id=&quot;20300&quot; value=&quot;Slide 19 - &amp;quot;Radiation Vs. Altitude&amp;quot;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object type=&quot;3&quot; unique_id=&quot;10024&quot;&gt;&lt;property id=&quot;20148&quot; value=&quot;5&quot;/&gt;&lt;property id=&quot;20300&quot; value=&quot;Slide 21 - &amp;quot;Hobo Data Graphs&amp;quot;&quot;/&gt;&lt;property id=&quot;20307&quot; value=&quot;288&quot;/&gt;&lt;/object&gt;&lt;object type=&quot;3&quot; unique_id=&quot;10025&quot;&gt;&lt;property id=&quot;20148&quot; value=&quot;5&quot;/&gt;&lt;property id=&quot;20300&quot; value=&quot;Slide 22&quot;/&gt;&lt;property id=&quot;20307&quot; value=&quot;289&quot;/&gt;&lt;/object&gt;&lt;object type=&quot;3&quot; unique_id=&quot;10026&quot;&gt;&lt;property id=&quot;20148&quot; value=&quot;5&quot;/&gt;&lt;property id=&quot;20300&quot; value=&quot;Slide 23&quot;/&gt;&lt;property id=&quot;20307&quot; value=&quot;290&quot;/&gt;&lt;/object&gt;&lt;object type=&quot;3&quot; unique_id=&quot;10027&quot;&gt;&lt;property id=&quot;20148&quot; value=&quot;5&quot;/&gt;&lt;property id=&quot;20300&quot; value=&quot;Slide 24 - &amp;quot;Basic stamp 1 flight Computer graphs&amp;quot;&quot;/&gt;&lt;property id=&quot;20307&quot; value=&quot;291&quot;/&gt;&lt;/object&gt;&lt;object type=&quot;3&quot; unique_id=&quot;10028&quot;&gt;&lt;property id=&quot;20148&quot; value=&quot;5&quot;/&gt;&lt;property id=&quot;20300&quot; value=&quot;Slide 25&quot;/&gt;&lt;property id=&quot;20307&quot; value=&quot;292&quot;/&gt;&lt;/object&gt;&lt;object type=&quot;3&quot; unique_id=&quot;10029&quot;&gt;&lt;property id=&quot;20148&quot; value=&quot;5&quot;/&gt;&lt;property id=&quot;20300&quot; value=&quot;Slide 26&quot;/&gt;&lt;property id=&quot;20307&quot; value=&quot;293&quot;/&gt;&lt;/object&gt;&lt;object type=&quot;3&quot; unique_id=&quot;10030&quot;&gt;&lt;property id=&quot;20148&quot; value=&quot;5&quot;/&gt;&lt;property id=&quot;20300&quot; value=&quot;Slide 27 - &amp;quot;Geiger counter &amp;quot;&quot;/&gt;&lt;property id=&quot;20307&quot; value=&quot;294&quot;/&gt;&lt;/object&gt;&lt;object type=&quot;3&quot; unique_id=&quot;10031&quot;&gt;&lt;property id=&quot;20148&quot; value=&quot;5&quot;/&gt;&lt;property id=&quot;20300&quot; value=&quot;Slide 28&quot;/&gt;&lt;property id=&quot;20307&quot; value=&quot;295&quot;/&gt;&lt;/object&gt;&lt;object type=&quot;3&quot; unique_id=&quot;10032&quot;&gt;&lt;property id=&quot;20148&quot; value=&quot;5&quot;/&gt;&lt;property id=&quot;20300&quot; value=&quot;Slide 29&quot;/&gt;&lt;property id=&quot;20307&quot; value=&quot;296&quot;/&gt;&lt;/object&gt;&lt;object type=&quot;3&quot; unique_id=&quot;10033&quot;&gt;&lt;property id=&quot;20148&quot; value=&quot;5&quot;/&gt;&lt;property id=&quot;20300&quot; value=&quot;Slide 30 - &amp;quot;Photo Experiment&amp;quot;&quot;/&gt;&lt;property id=&quot;20307&quot; value=&quot;297&quot;/&gt;&lt;/object&gt;&lt;object type=&quot;3&quot; unique_id=&quot;10034&quot;&gt;&lt;property id=&quot;20148&quot; value=&quot;5&quot;/&gt;&lt;property id=&quot;20300&quot; value=&quot;Slide 31 - &amp;quot;Photo Result&amp;quot;&quot;/&gt;&lt;property id=&quot;20307&quot; value=&quot;298&quot;/&gt;&lt;/object&gt;&lt;object type=&quot;3&quot; unique_id=&quot;10035&quot;&gt;&lt;property id=&quot;20148&quot; value=&quot;5&quot;/&gt;&lt;property id=&quot;20300&quot; value=&quot;Slide 32 - &amp;quot;Conclusion&amp;quot;&quot;/&gt;&lt;property id=&quot;20307&quot; value=&quot;283&quot;/&gt;&lt;/object&gt;&lt;object type=&quot;3&quot; unique_id=&quot;10036&quot;&gt;&lt;property id=&quot;20148&quot; value=&quot;5&quot;/&gt;&lt;property id=&quot;20300&quot; value=&quot;Slide 33 - &amp;quot;Conclusion&amp;quot;&quot;/&gt;&lt;property id=&quot;20307&quot; value=&quot;284&quot;/&gt;&lt;/object&gt;&lt;object type=&quot;3&quot; unique_id=&quot;10037&quot;&gt;&lt;property id=&quot;20148&quot; value=&quot;5&quot;/&gt;&lt;property id=&quot;20300&quot; value=&quot;Slide 34 - &amp;quot;Words of Wisdom&amp;quot;&quot;/&gt;&lt;property id=&quot;20307&quot; value=&quot;285&quot;/&gt;&lt;/object&gt;&lt;object type=&quot;3&quot; unique_id=&quot;10038&quot;&gt;&lt;property id=&quot;20148&quot; value=&quot;5&quot;/&gt;&lt;property id=&quot;20300&quot; value=&quot;Slide 35 - &amp;quot;Thanks&amp;quot;&quot;/&gt;&lt;property id=&quot;20307&quot; value=&quot;286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703</Words>
  <Application>Microsoft Macintosh PowerPoint</Application>
  <PresentationFormat>On-screen Show (4:3)</PresentationFormat>
  <Paragraphs>193</Paragraphs>
  <Slides>35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Apex</vt:lpstr>
      <vt:lpstr>Microsoft Organization Chart</vt:lpstr>
      <vt:lpstr>  The Random Guys</vt:lpstr>
      <vt:lpstr>Mission Overview</vt:lpstr>
      <vt:lpstr>Mission Overview</vt:lpstr>
      <vt:lpstr>Team Organization</vt:lpstr>
      <vt:lpstr>Design </vt:lpstr>
      <vt:lpstr>Flight system interaction design</vt:lpstr>
      <vt:lpstr>Inside the Payload</vt:lpstr>
      <vt:lpstr>Outside of Box</vt:lpstr>
      <vt:lpstr>Launch conceptual design</vt:lpstr>
      <vt:lpstr>Mass and Cost  </vt:lpstr>
      <vt:lpstr>Pre-Flight Testing</vt:lpstr>
      <vt:lpstr>Thermal Test</vt:lpstr>
      <vt:lpstr>Materials</vt:lpstr>
      <vt:lpstr>Launch Video</vt:lpstr>
      <vt:lpstr>End of Launch</vt:lpstr>
      <vt:lpstr>Expected Scientific Results</vt:lpstr>
      <vt:lpstr>Temperature Vs. Altitude</vt:lpstr>
      <vt:lpstr>Pressure Vs. Altitude</vt:lpstr>
      <vt:lpstr>Radiation Vs. Altitude</vt:lpstr>
      <vt:lpstr>Slide 20</vt:lpstr>
      <vt:lpstr>Hobo Data Graphs</vt:lpstr>
      <vt:lpstr>Slide 22</vt:lpstr>
      <vt:lpstr>Slide 23</vt:lpstr>
      <vt:lpstr>Basic stamp 1 flight Computer graphs</vt:lpstr>
      <vt:lpstr>Slide 25</vt:lpstr>
      <vt:lpstr>Slide 26</vt:lpstr>
      <vt:lpstr>Geiger counter </vt:lpstr>
      <vt:lpstr>Slide 28</vt:lpstr>
      <vt:lpstr>Slide 29</vt:lpstr>
      <vt:lpstr>Photo Experiment</vt:lpstr>
      <vt:lpstr>Photo Result</vt:lpstr>
      <vt:lpstr>Conclusion</vt:lpstr>
      <vt:lpstr>Conclusion</vt:lpstr>
      <vt:lpstr>Words of Wisdom</vt:lpstr>
      <vt:lpstr>Thanks</vt:lpstr>
    </vt:vector>
  </TitlesOfParts>
  <Company>University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Random Guys</dc:title>
  <dc:creator>Ryan Lemerond</dc:creator>
  <cp:lastModifiedBy>James Flaten</cp:lastModifiedBy>
  <cp:revision>17</cp:revision>
  <dcterms:created xsi:type="dcterms:W3CDTF">2008-11-20T16:23:08Z</dcterms:created>
  <dcterms:modified xsi:type="dcterms:W3CDTF">2008-11-20T21:34:37Z</dcterms:modified>
</cp:coreProperties>
</file>